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4"/>
  </p:notesMasterIdLst>
  <p:sldIdLst>
    <p:sldId id="256" r:id="rId2"/>
    <p:sldId id="257" r:id="rId3"/>
    <p:sldId id="258" r:id="rId4"/>
    <p:sldId id="261" r:id="rId5"/>
    <p:sldId id="273" r:id="rId6"/>
    <p:sldId id="274" r:id="rId7"/>
    <p:sldId id="268" r:id="rId8"/>
    <p:sldId id="275" r:id="rId9"/>
    <p:sldId id="262" r:id="rId10"/>
    <p:sldId id="263" r:id="rId11"/>
    <p:sldId id="264" r:id="rId12"/>
    <p:sldId id="265" r:id="rId1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840">
          <p15:clr>
            <a:srgbClr val="A4A3A4"/>
          </p15:clr>
        </p15:guide>
        <p15:guide id="2" orient="horz" pos="96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jdNNiDCN0/IK/+u6nz/H8oihQBA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8" d="100"/>
          <a:sy n="118" d="100"/>
        </p:scale>
        <p:origin x="276" y="108"/>
      </p:cViewPr>
      <p:guideLst>
        <p:guide pos="3840"/>
        <p:guide orient="horz" pos="9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26"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5"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23" Type="http://customschemas.google.com/relationships/presentationmetadata" Target="metadata"/><Relationship Id="rId28"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rguei Chervachidze" userId="2d935d38f629101b" providerId="LiveId" clId="{45D1947C-DE64-437F-A50E-1721B6EDBA35}"/>
    <pc:docChg chg="undo redo custSel addSld delSld modSld sldOrd">
      <pc:chgData name="Serguei Chervachidze" userId="2d935d38f629101b" providerId="LiveId" clId="{45D1947C-DE64-437F-A50E-1721B6EDBA35}" dt="2022-06-12T19:27:31.830" v="1909" actId="20577"/>
      <pc:docMkLst>
        <pc:docMk/>
      </pc:docMkLst>
      <pc:sldChg chg="modSp mod">
        <pc:chgData name="Serguei Chervachidze" userId="2d935d38f629101b" providerId="LiveId" clId="{45D1947C-DE64-437F-A50E-1721B6EDBA35}" dt="2022-06-12T19:27:31.830" v="1909" actId="20577"/>
        <pc:sldMkLst>
          <pc:docMk/>
          <pc:sldMk cId="0" sldId="256"/>
        </pc:sldMkLst>
        <pc:spChg chg="mod">
          <ac:chgData name="Serguei Chervachidze" userId="2d935d38f629101b" providerId="LiveId" clId="{45D1947C-DE64-437F-A50E-1721B6EDBA35}" dt="2022-06-12T19:27:31.830" v="1909" actId="20577"/>
          <ac:spMkLst>
            <pc:docMk/>
            <pc:sldMk cId="0" sldId="256"/>
            <ac:spMk id="193" creationId="{00000000-0000-0000-0000-000000000000}"/>
          </ac:spMkLst>
        </pc:spChg>
      </pc:sldChg>
      <pc:sldChg chg="addSp delSp modSp mod modTransition delAnim modAnim">
        <pc:chgData name="Serguei Chervachidze" userId="2d935d38f629101b" providerId="LiveId" clId="{45D1947C-DE64-437F-A50E-1721B6EDBA35}" dt="2022-06-12T18:56:57.799" v="1877" actId="27636"/>
        <pc:sldMkLst>
          <pc:docMk/>
          <pc:sldMk cId="0" sldId="257"/>
        </pc:sldMkLst>
        <pc:spChg chg="add mod">
          <ac:chgData name="Serguei Chervachidze" userId="2d935d38f629101b" providerId="LiveId" clId="{45D1947C-DE64-437F-A50E-1721B6EDBA35}" dt="2022-06-12T18:56:57.799" v="1877" actId="27636"/>
          <ac:spMkLst>
            <pc:docMk/>
            <pc:sldMk cId="0" sldId="257"/>
            <ac:spMk id="17" creationId="{3BE88C5A-F4FB-9B13-AD14-AD64C14BDE9A}"/>
          </ac:spMkLst>
        </pc:spChg>
        <pc:spChg chg="mod">
          <ac:chgData name="Serguei Chervachidze" userId="2d935d38f629101b" providerId="LiveId" clId="{45D1947C-DE64-437F-A50E-1721B6EDBA35}" dt="2022-06-12T17:26:48.895" v="1413" actId="20577"/>
          <ac:spMkLst>
            <pc:docMk/>
            <pc:sldMk cId="0" sldId="257"/>
            <ac:spMk id="200" creationId="{00000000-0000-0000-0000-000000000000}"/>
          </ac:spMkLst>
        </pc:spChg>
        <pc:grpChg chg="del mod">
          <ac:chgData name="Serguei Chervachidze" userId="2d935d38f629101b" providerId="LiveId" clId="{45D1947C-DE64-437F-A50E-1721B6EDBA35}" dt="2022-06-12T18:56:49.713" v="1872" actId="478"/>
          <ac:grpSpMkLst>
            <pc:docMk/>
            <pc:sldMk cId="0" sldId="257"/>
            <ac:grpSpMk id="202" creationId="{00000000-0000-0000-0000-000000000000}"/>
          </ac:grpSpMkLst>
        </pc:grpChg>
        <pc:picChg chg="add del mod">
          <ac:chgData name="Serguei Chervachidze" userId="2d935d38f629101b" providerId="LiveId" clId="{45D1947C-DE64-437F-A50E-1721B6EDBA35}" dt="2022-06-12T17:37:21.731" v="1801" actId="478"/>
          <ac:picMkLst>
            <pc:docMk/>
            <pc:sldMk cId="0" sldId="257"/>
            <ac:picMk id="2" creationId="{C90433B2-622E-F5C1-21A0-89FB23511120}"/>
          </ac:picMkLst>
        </pc:picChg>
      </pc:sldChg>
      <pc:sldChg chg="modSp mod">
        <pc:chgData name="Serguei Chervachidze" userId="2d935d38f629101b" providerId="LiveId" clId="{45D1947C-DE64-437F-A50E-1721B6EDBA35}" dt="2022-06-12T17:28:59.483" v="1469" actId="20577"/>
        <pc:sldMkLst>
          <pc:docMk/>
          <pc:sldMk cId="0" sldId="258"/>
        </pc:sldMkLst>
        <pc:spChg chg="mod">
          <ac:chgData name="Serguei Chervachidze" userId="2d935d38f629101b" providerId="LiveId" clId="{45D1947C-DE64-437F-A50E-1721B6EDBA35}" dt="2022-06-12T17:28:43.078" v="1460" actId="255"/>
          <ac:spMkLst>
            <pc:docMk/>
            <pc:sldMk cId="0" sldId="258"/>
            <ac:spMk id="219" creationId="{00000000-0000-0000-0000-000000000000}"/>
          </ac:spMkLst>
        </pc:spChg>
        <pc:spChg chg="mod">
          <ac:chgData name="Serguei Chervachidze" userId="2d935d38f629101b" providerId="LiveId" clId="{45D1947C-DE64-437F-A50E-1721B6EDBA35}" dt="2022-06-12T17:28:59.483" v="1469" actId="20577"/>
          <ac:spMkLst>
            <pc:docMk/>
            <pc:sldMk cId="0" sldId="258"/>
            <ac:spMk id="220" creationId="{00000000-0000-0000-0000-000000000000}"/>
          </ac:spMkLst>
        </pc:spChg>
      </pc:sldChg>
      <pc:sldChg chg="del">
        <pc:chgData name="Serguei Chervachidze" userId="2d935d38f629101b" providerId="LiveId" clId="{45D1947C-DE64-437F-A50E-1721B6EDBA35}" dt="2022-06-12T17:10:28.731" v="248" actId="47"/>
        <pc:sldMkLst>
          <pc:docMk/>
          <pc:sldMk cId="0" sldId="259"/>
        </pc:sldMkLst>
      </pc:sldChg>
      <pc:sldChg chg="modSp del mod">
        <pc:chgData name="Serguei Chervachidze" userId="2d935d38f629101b" providerId="LiveId" clId="{45D1947C-DE64-437F-A50E-1721B6EDBA35}" dt="2022-06-12T17:24:58.616" v="1336" actId="47"/>
        <pc:sldMkLst>
          <pc:docMk/>
          <pc:sldMk cId="0" sldId="260"/>
        </pc:sldMkLst>
        <pc:spChg chg="mod">
          <ac:chgData name="Serguei Chervachidze" userId="2d935d38f629101b" providerId="LiveId" clId="{45D1947C-DE64-437F-A50E-1721B6EDBA35}" dt="2022-06-12T17:23:26.806" v="1019" actId="20577"/>
          <ac:spMkLst>
            <pc:docMk/>
            <pc:sldMk cId="0" sldId="260"/>
            <ac:spMk id="243" creationId="{00000000-0000-0000-0000-000000000000}"/>
          </ac:spMkLst>
        </pc:spChg>
      </pc:sldChg>
      <pc:sldChg chg="modSp mod ord">
        <pc:chgData name="Serguei Chervachidze" userId="2d935d38f629101b" providerId="LiveId" clId="{45D1947C-DE64-437F-A50E-1721B6EDBA35}" dt="2022-06-12T19:16:12.567" v="1907" actId="20577"/>
        <pc:sldMkLst>
          <pc:docMk/>
          <pc:sldMk cId="0" sldId="261"/>
        </pc:sldMkLst>
        <pc:spChg chg="mod">
          <ac:chgData name="Serguei Chervachidze" userId="2d935d38f629101b" providerId="LiveId" clId="{45D1947C-DE64-437F-A50E-1721B6EDBA35}" dt="2022-06-12T17:11:13.152" v="304" actId="20577"/>
          <ac:spMkLst>
            <pc:docMk/>
            <pc:sldMk cId="0" sldId="261"/>
            <ac:spMk id="259" creationId="{00000000-0000-0000-0000-000000000000}"/>
          </ac:spMkLst>
        </pc:spChg>
        <pc:spChg chg="mod">
          <ac:chgData name="Serguei Chervachidze" userId="2d935d38f629101b" providerId="LiveId" clId="{45D1947C-DE64-437F-A50E-1721B6EDBA35}" dt="2022-06-12T19:16:12.567" v="1907" actId="20577"/>
          <ac:spMkLst>
            <pc:docMk/>
            <pc:sldMk cId="0" sldId="261"/>
            <ac:spMk id="260" creationId="{00000000-0000-0000-0000-000000000000}"/>
          </ac:spMkLst>
        </pc:spChg>
      </pc:sldChg>
      <pc:sldChg chg="del">
        <pc:chgData name="Serguei Chervachidze" userId="2d935d38f629101b" providerId="LiveId" clId="{45D1947C-DE64-437F-A50E-1721B6EDBA35}" dt="2022-06-12T17:26:04.457" v="1404" actId="47"/>
        <pc:sldMkLst>
          <pc:docMk/>
          <pc:sldMk cId="0" sldId="266"/>
        </pc:sldMkLst>
      </pc:sldChg>
      <pc:sldChg chg="del">
        <pc:chgData name="Serguei Chervachidze" userId="2d935d38f629101b" providerId="LiveId" clId="{45D1947C-DE64-437F-A50E-1721B6EDBA35}" dt="2022-06-12T17:26:14.649" v="1405" actId="47"/>
        <pc:sldMkLst>
          <pc:docMk/>
          <pc:sldMk cId="0" sldId="267"/>
        </pc:sldMkLst>
      </pc:sldChg>
      <pc:sldChg chg="ord">
        <pc:chgData name="Serguei Chervachidze" userId="2d935d38f629101b" providerId="LiveId" clId="{45D1947C-DE64-437F-A50E-1721B6EDBA35}" dt="2022-06-12T17:31:33.949" v="1779"/>
        <pc:sldMkLst>
          <pc:docMk/>
          <pc:sldMk cId="0" sldId="268"/>
        </pc:sldMkLst>
      </pc:sldChg>
      <pc:sldChg chg="del">
        <pc:chgData name="Serguei Chervachidze" userId="2d935d38f629101b" providerId="LiveId" clId="{45D1947C-DE64-437F-A50E-1721B6EDBA35}" dt="2022-06-12T17:26:18.909" v="1406" actId="47"/>
        <pc:sldMkLst>
          <pc:docMk/>
          <pc:sldMk cId="0" sldId="269"/>
        </pc:sldMkLst>
      </pc:sldChg>
      <pc:sldChg chg="del">
        <pc:chgData name="Serguei Chervachidze" userId="2d935d38f629101b" providerId="LiveId" clId="{45D1947C-DE64-437F-A50E-1721B6EDBA35}" dt="2022-06-12T17:26:20.831" v="1407" actId="47"/>
        <pc:sldMkLst>
          <pc:docMk/>
          <pc:sldMk cId="0" sldId="270"/>
        </pc:sldMkLst>
      </pc:sldChg>
      <pc:sldChg chg="del">
        <pc:chgData name="Serguei Chervachidze" userId="2d935d38f629101b" providerId="LiveId" clId="{45D1947C-DE64-437F-A50E-1721B6EDBA35}" dt="2022-06-12T17:26:23.939" v="1408" actId="47"/>
        <pc:sldMkLst>
          <pc:docMk/>
          <pc:sldMk cId="0" sldId="271"/>
        </pc:sldMkLst>
      </pc:sldChg>
      <pc:sldChg chg="del">
        <pc:chgData name="Serguei Chervachidze" userId="2d935d38f629101b" providerId="LiveId" clId="{45D1947C-DE64-437F-A50E-1721B6EDBA35}" dt="2022-06-12T17:26:26.109" v="1409" actId="47"/>
        <pc:sldMkLst>
          <pc:docMk/>
          <pc:sldMk cId="0" sldId="272"/>
        </pc:sldMkLst>
      </pc:sldChg>
      <pc:sldChg chg="modSp add mod">
        <pc:chgData name="Serguei Chervachidze" userId="2d935d38f629101b" providerId="LiveId" clId="{45D1947C-DE64-437F-A50E-1721B6EDBA35}" dt="2022-06-12T17:31:20.827" v="1777" actId="20577"/>
        <pc:sldMkLst>
          <pc:docMk/>
          <pc:sldMk cId="872903151" sldId="273"/>
        </pc:sldMkLst>
        <pc:spChg chg="mod">
          <ac:chgData name="Serguei Chervachidze" userId="2d935d38f629101b" providerId="LiveId" clId="{45D1947C-DE64-437F-A50E-1721B6EDBA35}" dt="2022-06-12T17:17:00.692" v="624" actId="20577"/>
          <ac:spMkLst>
            <pc:docMk/>
            <pc:sldMk cId="872903151" sldId="273"/>
            <ac:spMk id="259" creationId="{00000000-0000-0000-0000-000000000000}"/>
          </ac:spMkLst>
        </pc:spChg>
        <pc:spChg chg="mod">
          <ac:chgData name="Serguei Chervachidze" userId="2d935d38f629101b" providerId="LiveId" clId="{45D1947C-DE64-437F-A50E-1721B6EDBA35}" dt="2022-06-12T17:31:20.827" v="1777" actId="20577"/>
          <ac:spMkLst>
            <pc:docMk/>
            <pc:sldMk cId="872903151" sldId="273"/>
            <ac:spMk id="260" creationId="{00000000-0000-0000-0000-000000000000}"/>
          </ac:spMkLst>
        </pc:spChg>
      </pc:sldChg>
      <pc:sldChg chg="modSp add mod">
        <pc:chgData name="Serguei Chervachidze" userId="2d935d38f629101b" providerId="LiveId" clId="{45D1947C-DE64-437F-A50E-1721B6EDBA35}" dt="2022-06-12T17:25:56.460" v="1403" actId="20577"/>
        <pc:sldMkLst>
          <pc:docMk/>
          <pc:sldMk cId="1254355612" sldId="274"/>
        </pc:sldMkLst>
        <pc:spChg chg="mod">
          <ac:chgData name="Serguei Chervachidze" userId="2d935d38f629101b" providerId="LiveId" clId="{45D1947C-DE64-437F-A50E-1721B6EDBA35}" dt="2022-06-12T17:23:39.576" v="1042" actId="20577"/>
          <ac:spMkLst>
            <pc:docMk/>
            <pc:sldMk cId="1254355612" sldId="274"/>
            <ac:spMk id="259" creationId="{00000000-0000-0000-0000-000000000000}"/>
          </ac:spMkLst>
        </pc:spChg>
        <pc:spChg chg="mod">
          <ac:chgData name="Serguei Chervachidze" userId="2d935d38f629101b" providerId="LiveId" clId="{45D1947C-DE64-437F-A50E-1721B6EDBA35}" dt="2022-06-12T17:25:56.460" v="1403" actId="20577"/>
          <ac:spMkLst>
            <pc:docMk/>
            <pc:sldMk cId="1254355612" sldId="274"/>
            <ac:spMk id="260" creationId="{00000000-0000-0000-0000-000000000000}"/>
          </ac:spMkLst>
        </pc:spChg>
      </pc:sldChg>
      <pc:sldChg chg="addSp delSp modSp add mod">
        <pc:chgData name="Serguei Chervachidze" userId="2d935d38f629101b" providerId="LiveId" clId="{45D1947C-DE64-437F-A50E-1721B6EDBA35}" dt="2022-06-12T17:32:36.569" v="1799" actId="113"/>
        <pc:sldMkLst>
          <pc:docMk/>
          <pc:sldMk cId="893482858" sldId="275"/>
        </pc:sldMkLst>
        <pc:spChg chg="add del mod">
          <ac:chgData name="Serguei Chervachidze" userId="2d935d38f629101b" providerId="LiveId" clId="{45D1947C-DE64-437F-A50E-1721B6EDBA35}" dt="2022-06-12T17:26:37.787" v="1410" actId="478"/>
          <ac:spMkLst>
            <pc:docMk/>
            <pc:sldMk cId="893482858" sldId="275"/>
            <ac:spMk id="3" creationId="{E7C8F975-7F65-FFD8-9B79-6EE55D452E61}"/>
          </ac:spMkLst>
        </pc:spChg>
        <pc:spChg chg="add del mod">
          <ac:chgData name="Serguei Chervachidze" userId="2d935d38f629101b" providerId="LiveId" clId="{45D1947C-DE64-437F-A50E-1721B6EDBA35}" dt="2022-06-12T17:32:12.424" v="1781" actId="478"/>
          <ac:spMkLst>
            <pc:docMk/>
            <pc:sldMk cId="893482858" sldId="275"/>
            <ac:spMk id="5" creationId="{E6E93084-7D16-7E7D-400E-33CF17E6C99B}"/>
          </ac:spMkLst>
        </pc:spChg>
        <pc:spChg chg="add mod">
          <ac:chgData name="Serguei Chervachidze" userId="2d935d38f629101b" providerId="LiveId" clId="{45D1947C-DE64-437F-A50E-1721B6EDBA35}" dt="2022-06-12T17:32:36.569" v="1799" actId="113"/>
          <ac:spMkLst>
            <pc:docMk/>
            <pc:sldMk cId="893482858" sldId="275"/>
            <ac:spMk id="9" creationId="{44A82FBD-B643-CC00-CB1C-531A00882015}"/>
          </ac:spMkLst>
        </pc:spChg>
        <pc:spChg chg="del mod">
          <ac:chgData name="Serguei Chervachidze" userId="2d935d38f629101b" providerId="LiveId" clId="{45D1947C-DE64-437F-A50E-1721B6EDBA35}" dt="2022-06-12T17:32:10.219" v="1780" actId="478"/>
          <ac:spMkLst>
            <pc:docMk/>
            <pc:sldMk cId="893482858" sldId="275"/>
            <ac:spMk id="259" creationId="{00000000-0000-0000-0000-000000000000}"/>
          </ac:spMkLst>
        </pc:spChg>
        <pc:spChg chg="del mod">
          <ac:chgData name="Serguei Chervachidze" userId="2d935d38f629101b" providerId="LiveId" clId="{45D1947C-DE64-437F-A50E-1721B6EDBA35}" dt="2022-06-12T17:25:15.784" v="1349" actId="478"/>
          <ac:spMkLst>
            <pc:docMk/>
            <pc:sldMk cId="893482858" sldId="275"/>
            <ac:spMk id="260" creationId="{00000000-0000-0000-0000-000000000000}"/>
          </ac:spMkLst>
        </pc:spChg>
      </pc:sldChg>
      <pc:sldMasterChg chg="delSldLayout">
        <pc:chgData name="Serguei Chervachidze" userId="2d935d38f629101b" providerId="LiveId" clId="{45D1947C-DE64-437F-A50E-1721B6EDBA35}" dt="2022-06-12T17:26:26.109" v="1409" actId="47"/>
        <pc:sldMasterMkLst>
          <pc:docMk/>
          <pc:sldMasterMk cId="0" sldId="2147483648"/>
        </pc:sldMasterMkLst>
        <pc:sldLayoutChg chg="del">
          <pc:chgData name="Serguei Chervachidze" userId="2d935d38f629101b" providerId="LiveId" clId="{45D1947C-DE64-437F-A50E-1721B6EDBA35}" dt="2022-06-12T17:26:26.109" v="1409" actId="47"/>
          <pc:sldLayoutMkLst>
            <pc:docMk/>
            <pc:sldMasterMk cId="0" sldId="2147483648"/>
            <pc:sldLayoutMk cId="0" sldId="2147483653"/>
          </pc:sldLayoutMkLst>
        </pc:sldLayoutChg>
      </pc:sldMasterChg>
    </pc:docChg>
  </pc:docChgLst>
</pc:chgInfo>
</file>

<file path=ppt/media/image1.jpg>
</file>

<file path=ppt/media/image10.png>
</file>

<file path=ppt/media/image2.png>
</file>

<file path=ppt/media/image3.jp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2" name="Google Shape;272;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3" name="Google Shape;273;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0" name="Google Shape;280;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1" name="Google Shape;281;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8" name="Google Shape;288;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9" name="Google Shape;289;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7" name="Google Shape;21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01024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242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4" name="Google Shape;314;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543378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4" name="Google Shape;264;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5" name="Google Shape;265;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5"/>
        <p:cNvGrpSpPr/>
        <p:nvPr/>
      </p:nvGrpSpPr>
      <p:grpSpPr>
        <a:xfrm>
          <a:off x="0" y="0"/>
          <a:ext cx="0" cy="0"/>
          <a:chOff x="0" y="0"/>
          <a:chExt cx="0" cy="0"/>
        </a:xfrm>
      </p:grpSpPr>
      <p:pic>
        <p:nvPicPr>
          <p:cNvPr id="16" name="Google Shape;16;p19" descr="photo of palm leaf on pink background&#10;"/>
          <p:cNvPicPr preferRelativeResize="0"/>
          <p:nvPr/>
        </p:nvPicPr>
        <p:blipFill rotWithShape="1">
          <a:blip r:embed="rId2">
            <a:alphaModFix/>
          </a:blip>
          <a:srcRect/>
          <a:stretch/>
        </p:blipFill>
        <p:spPr>
          <a:xfrm>
            <a:off x="1524" y="0"/>
            <a:ext cx="12188952" cy="6858000"/>
          </a:xfrm>
          <a:prstGeom prst="rect">
            <a:avLst/>
          </a:prstGeom>
          <a:noFill/>
          <a:ln>
            <a:noFill/>
          </a:ln>
        </p:spPr>
      </p:pic>
      <p:sp>
        <p:nvSpPr>
          <p:cNvPr id="17" name="Google Shape;17;p19"/>
          <p:cNvSpPr/>
          <p:nvPr/>
        </p:nvSpPr>
        <p:spPr>
          <a:xfrm>
            <a:off x="915924" y="777240"/>
            <a:ext cx="10360152" cy="5303520"/>
          </a:xfrm>
          <a:prstGeom prst="rect">
            <a:avLst/>
          </a:prstGeom>
          <a:solidFill>
            <a:schemeClr val="lt1">
              <a:alpha val="9490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8" name="Google Shape;18;p19"/>
          <p:cNvSpPr txBox="1">
            <a:spLocks noGrp="1"/>
          </p:cNvSpPr>
          <p:nvPr>
            <p:ph type="ctrTitle"/>
          </p:nvPr>
        </p:nvSpPr>
        <p:spPr>
          <a:xfrm>
            <a:off x="6730584" y="1901952"/>
            <a:ext cx="3937416" cy="2387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000"/>
              <a:buFont typeface="Aria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9"/>
          <p:cNvSpPr txBox="1">
            <a:spLocks noGrp="1"/>
          </p:cNvSpPr>
          <p:nvPr>
            <p:ph type="subTitle" idx="1"/>
          </p:nvPr>
        </p:nvSpPr>
        <p:spPr>
          <a:xfrm>
            <a:off x="6730584" y="4379976"/>
            <a:ext cx="3937416" cy="572798"/>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dk1"/>
              </a:buClr>
              <a:buSzPts val="2000"/>
              <a:buNone/>
              <a:defRPr sz="20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0" name="Google Shape;20;p19"/>
          <p:cNvSpPr>
            <a:spLocks noGrp="1"/>
          </p:cNvSpPr>
          <p:nvPr>
            <p:ph type="pic" idx="2"/>
          </p:nvPr>
        </p:nvSpPr>
        <p:spPr>
          <a:xfrm>
            <a:off x="1393825" y="1143000"/>
            <a:ext cx="5029200" cy="4572000"/>
          </a:xfrm>
          <a:prstGeom prst="rect">
            <a:avLst/>
          </a:prstGeom>
          <a:solidFill>
            <a:schemeClr val="accent4"/>
          </a:solid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1" name="Shape 118"/>
        <p:cNvGrpSpPr/>
        <p:nvPr/>
      </p:nvGrpSpPr>
      <p:grpSpPr>
        <a:xfrm>
          <a:off x="0" y="0"/>
          <a:ext cx="0" cy="0"/>
          <a:chOff x="0" y="0"/>
          <a:chExt cx="0" cy="0"/>
        </a:xfrm>
      </p:grpSpPr>
      <p:sp>
        <p:nvSpPr>
          <p:cNvPr id="119" name="Google Shape;119;p29"/>
          <p:cNvSpPr txBox="1">
            <a:spLocks noGrp="1"/>
          </p:cNvSpPr>
          <p:nvPr>
            <p:ph type="title"/>
          </p:nvPr>
        </p:nvSpPr>
        <p:spPr>
          <a:xfrm>
            <a:off x="838200" y="707029"/>
            <a:ext cx="10515600" cy="64008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600"/>
              <a:buFont typeface="Arial"/>
              <a:buNone/>
              <a:defRPr sz="36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0" name="Google Shape;120;p29"/>
          <p:cNvSpPr txBox="1">
            <a:spLocks noGrp="1"/>
          </p:cNvSpPr>
          <p:nvPr>
            <p:ph type="body" idx="1"/>
          </p:nvPr>
        </p:nvSpPr>
        <p:spPr>
          <a:xfrm>
            <a:off x="2148840" y="1993392"/>
            <a:ext cx="1828800" cy="696885"/>
          </a:xfrm>
          <a:prstGeom prst="rect">
            <a:avLst/>
          </a:prstGeom>
          <a:noFill/>
          <a:ln w="12700" cap="flat" cmpd="sng">
            <a:solidFill>
              <a:schemeClr val="accent3"/>
            </a:solidFill>
            <a:prstDash val="solid"/>
            <a:round/>
            <a:headEnd type="none" w="sm" len="sm"/>
            <a:tailEnd type="none" w="sm" len="sm"/>
          </a:ln>
        </p:spPr>
        <p:txBody>
          <a:bodyPr spcFirstLastPara="1" wrap="square" lIns="91425" tIns="36000" rIns="91425" bIns="45700" anchor="ctr" anchorCtr="1">
            <a:normAutofit/>
          </a:bodyPr>
          <a:lstStyle>
            <a:lvl1pPr marL="457200" lvl="0" indent="-228600" algn="ctr">
              <a:lnSpc>
                <a:spcPct val="100000"/>
              </a:lnSpc>
              <a:spcBef>
                <a:spcPts val="1000"/>
              </a:spcBef>
              <a:spcAft>
                <a:spcPts val="0"/>
              </a:spcAft>
              <a:buClr>
                <a:srgbClr val="3F3F3F"/>
              </a:buClr>
              <a:buSzPts val="1200"/>
              <a:buNone/>
              <a:defRPr sz="1200">
                <a:solidFill>
                  <a:srgbClr val="3F3F3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1" name="Google Shape;121;p29"/>
          <p:cNvSpPr txBox="1">
            <a:spLocks noGrp="1"/>
          </p:cNvSpPr>
          <p:nvPr>
            <p:ph type="body" idx="2"/>
          </p:nvPr>
        </p:nvSpPr>
        <p:spPr>
          <a:xfrm>
            <a:off x="914399" y="3255264"/>
            <a:ext cx="731520" cy="45720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rgbClr val="595959"/>
              </a:buClr>
              <a:buSzPts val="1400"/>
              <a:buNone/>
              <a:defRPr sz="1400" b="1">
                <a:solidFill>
                  <a:srgbClr val="595959"/>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2" name="Google Shape;122;p29"/>
          <p:cNvSpPr txBox="1">
            <a:spLocks noGrp="1"/>
          </p:cNvSpPr>
          <p:nvPr>
            <p:ph type="body" idx="3"/>
          </p:nvPr>
        </p:nvSpPr>
        <p:spPr>
          <a:xfrm>
            <a:off x="1965960"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3" name="Google Shape;123;p29"/>
          <p:cNvSpPr txBox="1">
            <a:spLocks noGrp="1"/>
          </p:cNvSpPr>
          <p:nvPr>
            <p:ph type="body" idx="4"/>
          </p:nvPr>
        </p:nvSpPr>
        <p:spPr>
          <a:xfrm>
            <a:off x="2752344"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29"/>
          <p:cNvSpPr txBox="1">
            <a:spLocks noGrp="1"/>
          </p:cNvSpPr>
          <p:nvPr>
            <p:ph type="body" idx="5"/>
          </p:nvPr>
        </p:nvSpPr>
        <p:spPr>
          <a:xfrm>
            <a:off x="3541800"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5" name="Google Shape;125;p29"/>
          <p:cNvSpPr txBox="1">
            <a:spLocks noGrp="1"/>
          </p:cNvSpPr>
          <p:nvPr>
            <p:ph type="body" idx="6"/>
          </p:nvPr>
        </p:nvSpPr>
        <p:spPr>
          <a:xfrm>
            <a:off x="4329720"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6" name="Google Shape;126;p29"/>
          <p:cNvSpPr txBox="1">
            <a:spLocks noGrp="1"/>
          </p:cNvSpPr>
          <p:nvPr>
            <p:ph type="body" idx="7"/>
          </p:nvPr>
        </p:nvSpPr>
        <p:spPr>
          <a:xfrm>
            <a:off x="5117640"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29"/>
          <p:cNvSpPr txBox="1">
            <a:spLocks noGrp="1"/>
          </p:cNvSpPr>
          <p:nvPr>
            <p:ph type="body" idx="8"/>
          </p:nvPr>
        </p:nvSpPr>
        <p:spPr>
          <a:xfrm>
            <a:off x="5905560"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8" name="Google Shape;128;p29"/>
          <p:cNvSpPr txBox="1">
            <a:spLocks noGrp="1"/>
          </p:cNvSpPr>
          <p:nvPr>
            <p:ph type="body" idx="9"/>
          </p:nvPr>
        </p:nvSpPr>
        <p:spPr>
          <a:xfrm>
            <a:off x="6693480"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9" name="Google Shape;129;p29"/>
          <p:cNvSpPr txBox="1">
            <a:spLocks noGrp="1"/>
          </p:cNvSpPr>
          <p:nvPr>
            <p:ph type="body" idx="13"/>
          </p:nvPr>
        </p:nvSpPr>
        <p:spPr>
          <a:xfrm>
            <a:off x="7481400"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0" name="Google Shape;130;p29"/>
          <p:cNvSpPr txBox="1">
            <a:spLocks noGrp="1"/>
          </p:cNvSpPr>
          <p:nvPr>
            <p:ph type="body" idx="14"/>
          </p:nvPr>
        </p:nvSpPr>
        <p:spPr>
          <a:xfrm>
            <a:off x="8269320"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1" name="Google Shape;131;p29"/>
          <p:cNvSpPr txBox="1">
            <a:spLocks noGrp="1"/>
          </p:cNvSpPr>
          <p:nvPr>
            <p:ph type="body" idx="15"/>
          </p:nvPr>
        </p:nvSpPr>
        <p:spPr>
          <a:xfrm>
            <a:off x="9057240"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2" name="Google Shape;132;p29"/>
          <p:cNvSpPr txBox="1">
            <a:spLocks noGrp="1"/>
          </p:cNvSpPr>
          <p:nvPr>
            <p:ph type="body" idx="16"/>
          </p:nvPr>
        </p:nvSpPr>
        <p:spPr>
          <a:xfrm>
            <a:off x="9845160"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3" name="Google Shape;133;p29"/>
          <p:cNvSpPr txBox="1">
            <a:spLocks noGrp="1"/>
          </p:cNvSpPr>
          <p:nvPr>
            <p:ph type="body" idx="17"/>
          </p:nvPr>
        </p:nvSpPr>
        <p:spPr>
          <a:xfrm>
            <a:off x="10633085" y="336499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29"/>
          <p:cNvSpPr txBox="1">
            <a:spLocks noGrp="1"/>
          </p:cNvSpPr>
          <p:nvPr>
            <p:ph type="body" idx="18"/>
          </p:nvPr>
        </p:nvSpPr>
        <p:spPr>
          <a:xfrm>
            <a:off x="914400" y="4114800"/>
            <a:ext cx="731520" cy="45720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rgbClr val="595959"/>
              </a:buClr>
              <a:buSzPts val="1400"/>
              <a:buNone/>
              <a:defRPr sz="1400" b="1">
                <a:solidFill>
                  <a:srgbClr val="595959"/>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5" name="Google Shape;135;p29"/>
          <p:cNvSpPr txBox="1">
            <a:spLocks noGrp="1"/>
          </p:cNvSpPr>
          <p:nvPr>
            <p:ph type="body" idx="19"/>
          </p:nvPr>
        </p:nvSpPr>
        <p:spPr>
          <a:xfrm>
            <a:off x="1969915"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6" name="Google Shape;136;p29"/>
          <p:cNvSpPr txBox="1">
            <a:spLocks noGrp="1"/>
          </p:cNvSpPr>
          <p:nvPr>
            <p:ph type="body" idx="20"/>
          </p:nvPr>
        </p:nvSpPr>
        <p:spPr>
          <a:xfrm>
            <a:off x="2752344"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p29"/>
          <p:cNvSpPr txBox="1">
            <a:spLocks noGrp="1"/>
          </p:cNvSpPr>
          <p:nvPr>
            <p:ph type="body" idx="21"/>
          </p:nvPr>
        </p:nvSpPr>
        <p:spPr>
          <a:xfrm>
            <a:off x="3545289"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 name="Google Shape;138;p29"/>
          <p:cNvSpPr txBox="1">
            <a:spLocks noGrp="1"/>
          </p:cNvSpPr>
          <p:nvPr>
            <p:ph type="body" idx="22"/>
          </p:nvPr>
        </p:nvSpPr>
        <p:spPr>
          <a:xfrm>
            <a:off x="4332976"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9" name="Google Shape;139;p29"/>
          <p:cNvSpPr txBox="1">
            <a:spLocks noGrp="1"/>
          </p:cNvSpPr>
          <p:nvPr>
            <p:ph type="body" idx="23"/>
          </p:nvPr>
        </p:nvSpPr>
        <p:spPr>
          <a:xfrm>
            <a:off x="5120663"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0" name="Google Shape;140;p29"/>
          <p:cNvSpPr txBox="1">
            <a:spLocks noGrp="1"/>
          </p:cNvSpPr>
          <p:nvPr>
            <p:ph type="body" idx="24"/>
          </p:nvPr>
        </p:nvSpPr>
        <p:spPr>
          <a:xfrm>
            <a:off x="5908350"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1" name="Google Shape;141;p29"/>
          <p:cNvSpPr txBox="1">
            <a:spLocks noGrp="1"/>
          </p:cNvSpPr>
          <p:nvPr>
            <p:ph type="body" idx="25"/>
          </p:nvPr>
        </p:nvSpPr>
        <p:spPr>
          <a:xfrm>
            <a:off x="6696037"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29"/>
          <p:cNvSpPr txBox="1">
            <a:spLocks noGrp="1"/>
          </p:cNvSpPr>
          <p:nvPr>
            <p:ph type="body" idx="26"/>
          </p:nvPr>
        </p:nvSpPr>
        <p:spPr>
          <a:xfrm>
            <a:off x="7483724"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29"/>
          <p:cNvSpPr txBox="1">
            <a:spLocks noGrp="1"/>
          </p:cNvSpPr>
          <p:nvPr>
            <p:ph type="body" idx="27"/>
          </p:nvPr>
        </p:nvSpPr>
        <p:spPr>
          <a:xfrm>
            <a:off x="8271411"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4" name="Google Shape;144;p29"/>
          <p:cNvSpPr txBox="1">
            <a:spLocks noGrp="1"/>
          </p:cNvSpPr>
          <p:nvPr>
            <p:ph type="body" idx="28"/>
          </p:nvPr>
        </p:nvSpPr>
        <p:spPr>
          <a:xfrm>
            <a:off x="9059098"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p29"/>
          <p:cNvSpPr txBox="1">
            <a:spLocks noGrp="1"/>
          </p:cNvSpPr>
          <p:nvPr>
            <p:ph type="body" idx="29"/>
          </p:nvPr>
        </p:nvSpPr>
        <p:spPr>
          <a:xfrm>
            <a:off x="9846785"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6" name="Google Shape;146;p29"/>
          <p:cNvSpPr txBox="1">
            <a:spLocks noGrp="1"/>
          </p:cNvSpPr>
          <p:nvPr>
            <p:ph type="body" idx="30"/>
          </p:nvPr>
        </p:nvSpPr>
        <p:spPr>
          <a:xfrm>
            <a:off x="10634472" y="4233672"/>
            <a:ext cx="640080" cy="20177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Risk and rewards">
  <p:cSld name="Risk and rewards">
    <p:spTree>
      <p:nvGrpSpPr>
        <p:cNvPr id="1" name="Shape 150"/>
        <p:cNvGrpSpPr/>
        <p:nvPr/>
      </p:nvGrpSpPr>
      <p:grpSpPr>
        <a:xfrm>
          <a:off x="0" y="0"/>
          <a:ext cx="0" cy="0"/>
          <a:chOff x="0" y="0"/>
          <a:chExt cx="0" cy="0"/>
        </a:xfrm>
      </p:grpSpPr>
      <p:pic>
        <p:nvPicPr>
          <p:cNvPr id="151" name="Google Shape;151;p30" descr="Photo of palm leaves&#10;"/>
          <p:cNvPicPr preferRelativeResize="0"/>
          <p:nvPr/>
        </p:nvPicPr>
        <p:blipFill rotWithShape="1">
          <a:blip r:embed="rId2">
            <a:alphaModFix/>
          </a:blip>
          <a:srcRect/>
          <a:stretch/>
        </p:blipFill>
        <p:spPr>
          <a:xfrm>
            <a:off x="1524" y="0"/>
            <a:ext cx="12188952" cy="6858000"/>
          </a:xfrm>
          <a:prstGeom prst="rect">
            <a:avLst/>
          </a:prstGeom>
          <a:noFill/>
          <a:ln>
            <a:noFill/>
          </a:ln>
        </p:spPr>
      </p:pic>
      <p:sp>
        <p:nvSpPr>
          <p:cNvPr id="152" name="Google Shape;152;p30"/>
          <p:cNvSpPr/>
          <p:nvPr/>
        </p:nvSpPr>
        <p:spPr>
          <a:xfrm>
            <a:off x="914400" y="777240"/>
            <a:ext cx="10361676" cy="5303520"/>
          </a:xfrm>
          <a:prstGeom prst="rect">
            <a:avLst/>
          </a:prstGeom>
          <a:solidFill>
            <a:schemeClr val="lt1">
              <a:alpha val="8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3" name="Google Shape;153;p30"/>
          <p:cNvSpPr txBox="1">
            <a:spLocks noGrp="1"/>
          </p:cNvSpPr>
          <p:nvPr>
            <p:ph type="title"/>
          </p:nvPr>
        </p:nvSpPr>
        <p:spPr>
          <a:xfrm>
            <a:off x="1600200" y="1371600"/>
            <a:ext cx="5057774" cy="64008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4" name="Google Shape;154;p30"/>
          <p:cNvSpPr>
            <a:spLocks noGrp="1"/>
          </p:cNvSpPr>
          <p:nvPr>
            <p:ph type="pic" idx="2"/>
          </p:nvPr>
        </p:nvSpPr>
        <p:spPr>
          <a:xfrm>
            <a:off x="1709928" y="2105025"/>
            <a:ext cx="4178808" cy="3383280"/>
          </a:xfrm>
          <a:prstGeom prst="rect">
            <a:avLst/>
          </a:prstGeom>
          <a:solidFill>
            <a:schemeClr val="accent4"/>
          </a:solidFill>
          <a:ln>
            <a:noFill/>
          </a:ln>
        </p:spPr>
      </p:sp>
      <p:sp>
        <p:nvSpPr>
          <p:cNvPr id="155" name="Google Shape;155;p30"/>
          <p:cNvSpPr txBox="1">
            <a:spLocks noGrp="1"/>
          </p:cNvSpPr>
          <p:nvPr>
            <p:ph type="body" idx="1"/>
          </p:nvPr>
        </p:nvSpPr>
        <p:spPr>
          <a:xfrm>
            <a:off x="6254496" y="2103120"/>
            <a:ext cx="2185416" cy="36576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AE4627"/>
              </a:buClr>
              <a:buSzPts val="1800"/>
              <a:buNone/>
              <a:defRPr sz="1800" b="0">
                <a:solidFill>
                  <a:srgbClr val="AE4627"/>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56" name="Google Shape;156;p30"/>
          <p:cNvSpPr txBox="1">
            <a:spLocks noGrp="1"/>
          </p:cNvSpPr>
          <p:nvPr>
            <p:ph type="body" idx="3"/>
          </p:nvPr>
        </p:nvSpPr>
        <p:spPr>
          <a:xfrm>
            <a:off x="6254496" y="2569464"/>
            <a:ext cx="2185416" cy="2916936"/>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100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400"/>
              <a:buNone/>
              <a:defRPr sz="1400"/>
            </a:lvl3pPr>
            <a:lvl4pPr marL="1828800" lvl="3" indent="-228600" algn="l">
              <a:lnSpc>
                <a:spcPct val="90000"/>
              </a:lnSpc>
              <a:spcBef>
                <a:spcPts val="500"/>
              </a:spcBef>
              <a:spcAft>
                <a:spcPts val="0"/>
              </a:spcAft>
              <a:buClr>
                <a:schemeClr val="dk1"/>
              </a:buClr>
              <a:buSzPts val="1400"/>
              <a:buNone/>
              <a:defRPr sz="1400"/>
            </a:lvl4pPr>
            <a:lvl5pPr marL="2286000" lvl="4" indent="-228600" algn="l">
              <a:lnSpc>
                <a:spcPct val="90000"/>
              </a:lnSpc>
              <a:spcBef>
                <a:spcPts val="500"/>
              </a:spcBef>
              <a:spcAft>
                <a:spcPts val="0"/>
              </a:spcAft>
              <a:buClr>
                <a:schemeClr val="dk1"/>
              </a:buClr>
              <a:buSzPts val="1400"/>
              <a:buNone/>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7" name="Google Shape;157;p30"/>
          <p:cNvSpPr txBox="1">
            <a:spLocks noGrp="1"/>
          </p:cNvSpPr>
          <p:nvPr>
            <p:ph type="body" idx="4"/>
          </p:nvPr>
        </p:nvSpPr>
        <p:spPr>
          <a:xfrm>
            <a:off x="8714232" y="2103120"/>
            <a:ext cx="2185416" cy="36576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AE4627"/>
              </a:buClr>
              <a:buSzPts val="1800"/>
              <a:buNone/>
              <a:defRPr sz="1800" b="0">
                <a:solidFill>
                  <a:srgbClr val="AE4627"/>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58" name="Google Shape;158;p30"/>
          <p:cNvSpPr txBox="1">
            <a:spLocks noGrp="1"/>
          </p:cNvSpPr>
          <p:nvPr>
            <p:ph type="body" idx="5"/>
          </p:nvPr>
        </p:nvSpPr>
        <p:spPr>
          <a:xfrm>
            <a:off x="8714232" y="2569464"/>
            <a:ext cx="2185416" cy="2916936"/>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100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400"/>
              <a:buNone/>
              <a:defRPr sz="1400"/>
            </a:lvl3pPr>
            <a:lvl4pPr marL="1828800" lvl="3" indent="-228600" algn="l">
              <a:lnSpc>
                <a:spcPct val="90000"/>
              </a:lnSpc>
              <a:spcBef>
                <a:spcPts val="500"/>
              </a:spcBef>
              <a:spcAft>
                <a:spcPts val="0"/>
              </a:spcAft>
              <a:buClr>
                <a:schemeClr val="dk1"/>
              </a:buClr>
              <a:buSzPts val="1400"/>
              <a:buNone/>
              <a:defRPr sz="1400"/>
            </a:lvl4pPr>
            <a:lvl5pPr marL="2286000" lvl="4" indent="-228600" algn="l">
              <a:lnSpc>
                <a:spcPct val="90000"/>
              </a:lnSpc>
              <a:spcBef>
                <a:spcPts val="500"/>
              </a:spcBef>
              <a:spcAft>
                <a:spcPts val="0"/>
              </a:spcAft>
              <a:buClr>
                <a:schemeClr val="dk1"/>
              </a:buClr>
              <a:buSzPts val="1400"/>
              <a:buNone/>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9" name="Google Shape;159;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0" name="Google Shape;160;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a:solidFill>
                  <a:schemeClr val="lt1"/>
                </a:solidFill>
                <a:latin typeface="Arial"/>
                <a:ea typeface="Arial"/>
                <a:cs typeface="Arial"/>
                <a:sym typeface="Arial"/>
              </a:defRPr>
            </a:lvl1pPr>
            <a:lvl2pPr marL="0" lvl="1" indent="0" algn="r">
              <a:spcBef>
                <a:spcPts val="0"/>
              </a:spcBef>
              <a:buNone/>
              <a:defRPr sz="1000">
                <a:solidFill>
                  <a:schemeClr val="lt1"/>
                </a:solidFill>
                <a:latin typeface="Arial"/>
                <a:ea typeface="Arial"/>
                <a:cs typeface="Arial"/>
                <a:sym typeface="Arial"/>
              </a:defRPr>
            </a:lvl2pPr>
            <a:lvl3pPr marL="0" lvl="2" indent="0" algn="r">
              <a:spcBef>
                <a:spcPts val="0"/>
              </a:spcBef>
              <a:buNone/>
              <a:defRPr sz="1000">
                <a:solidFill>
                  <a:schemeClr val="lt1"/>
                </a:solidFill>
                <a:latin typeface="Arial"/>
                <a:ea typeface="Arial"/>
                <a:cs typeface="Arial"/>
                <a:sym typeface="Arial"/>
              </a:defRPr>
            </a:lvl3pPr>
            <a:lvl4pPr marL="0" lvl="3" indent="0" algn="r">
              <a:spcBef>
                <a:spcPts val="0"/>
              </a:spcBef>
              <a:buNone/>
              <a:defRPr sz="1000">
                <a:solidFill>
                  <a:schemeClr val="lt1"/>
                </a:solidFill>
                <a:latin typeface="Arial"/>
                <a:ea typeface="Arial"/>
                <a:cs typeface="Arial"/>
                <a:sym typeface="Arial"/>
              </a:defRPr>
            </a:lvl4pPr>
            <a:lvl5pPr marL="0" lvl="4" indent="0" algn="r">
              <a:spcBef>
                <a:spcPts val="0"/>
              </a:spcBef>
              <a:buNone/>
              <a:defRPr sz="1000">
                <a:solidFill>
                  <a:schemeClr val="lt1"/>
                </a:solidFill>
                <a:latin typeface="Arial"/>
                <a:ea typeface="Arial"/>
                <a:cs typeface="Arial"/>
                <a:sym typeface="Arial"/>
              </a:defRPr>
            </a:lvl5pPr>
            <a:lvl6pPr marL="0" lvl="5" indent="0" algn="r">
              <a:spcBef>
                <a:spcPts val="0"/>
              </a:spcBef>
              <a:buNone/>
              <a:defRPr sz="1000">
                <a:solidFill>
                  <a:schemeClr val="lt1"/>
                </a:solidFill>
                <a:latin typeface="Arial"/>
                <a:ea typeface="Arial"/>
                <a:cs typeface="Arial"/>
                <a:sym typeface="Arial"/>
              </a:defRPr>
            </a:lvl6pPr>
            <a:lvl7pPr marL="0" lvl="6" indent="0" algn="r">
              <a:spcBef>
                <a:spcPts val="0"/>
              </a:spcBef>
              <a:buNone/>
              <a:defRPr sz="1000">
                <a:solidFill>
                  <a:schemeClr val="lt1"/>
                </a:solidFill>
                <a:latin typeface="Arial"/>
                <a:ea typeface="Arial"/>
                <a:cs typeface="Arial"/>
                <a:sym typeface="Arial"/>
              </a:defRPr>
            </a:lvl7pPr>
            <a:lvl8pPr marL="0" lvl="7" indent="0" algn="r">
              <a:spcBef>
                <a:spcPts val="0"/>
              </a:spcBef>
              <a:buNone/>
              <a:defRPr sz="1000">
                <a:solidFill>
                  <a:schemeClr val="lt1"/>
                </a:solidFill>
                <a:latin typeface="Arial"/>
                <a:ea typeface="Arial"/>
                <a:cs typeface="Arial"/>
                <a:sym typeface="Arial"/>
              </a:defRPr>
            </a:lvl8pPr>
            <a:lvl9pPr marL="0" lvl="8" indent="0" algn="r">
              <a:spcBef>
                <a:spcPts val="0"/>
              </a:spcBef>
              <a:buNone/>
              <a:defRPr sz="10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62"/>
        <p:cNvGrpSpPr/>
        <p:nvPr/>
      </p:nvGrpSpPr>
      <p:grpSpPr>
        <a:xfrm>
          <a:off x="0" y="0"/>
          <a:ext cx="0" cy="0"/>
          <a:chOff x="0" y="0"/>
          <a:chExt cx="0" cy="0"/>
        </a:xfrm>
      </p:grpSpPr>
      <p:sp>
        <p:nvSpPr>
          <p:cNvPr id="163" name="Google Shape;163;p31"/>
          <p:cNvSpPr txBox="1">
            <a:spLocks noGrp="1"/>
          </p:cNvSpPr>
          <p:nvPr>
            <p:ph type="title"/>
          </p:nvPr>
        </p:nvSpPr>
        <p:spPr>
          <a:xfrm>
            <a:off x="839788" y="714980"/>
            <a:ext cx="10515600" cy="64008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4" name="Google Shape;164;p31"/>
          <p:cNvSpPr txBox="1">
            <a:spLocks noGrp="1"/>
          </p:cNvSpPr>
          <p:nvPr>
            <p:ph type="body" idx="1"/>
          </p:nvPr>
        </p:nvSpPr>
        <p:spPr>
          <a:xfrm>
            <a:off x="839788" y="1819656"/>
            <a:ext cx="5157787" cy="548640"/>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dk1"/>
              </a:buClr>
              <a:buSzPts val="1600"/>
              <a:buNone/>
              <a:defRPr sz="1600" b="0"/>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65" name="Google Shape;165;p31"/>
          <p:cNvSpPr txBox="1">
            <a:spLocks noGrp="1"/>
          </p:cNvSpPr>
          <p:nvPr>
            <p:ph type="body" idx="2"/>
          </p:nvPr>
        </p:nvSpPr>
        <p:spPr>
          <a:xfrm>
            <a:off x="839788" y="2386584"/>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6" name="Google Shape;166;p31"/>
          <p:cNvSpPr txBox="1">
            <a:spLocks noGrp="1"/>
          </p:cNvSpPr>
          <p:nvPr>
            <p:ph type="body" idx="3"/>
          </p:nvPr>
        </p:nvSpPr>
        <p:spPr>
          <a:xfrm>
            <a:off x="6172200" y="1819656"/>
            <a:ext cx="5183188" cy="548640"/>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dk1"/>
              </a:buClr>
              <a:buSzPts val="1600"/>
              <a:buNone/>
              <a:defRPr sz="1600" b="0"/>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67" name="Google Shape;167;p31"/>
          <p:cNvSpPr txBox="1">
            <a:spLocks noGrp="1"/>
          </p:cNvSpPr>
          <p:nvPr>
            <p:ph type="body" idx="4"/>
          </p:nvPr>
        </p:nvSpPr>
        <p:spPr>
          <a:xfrm>
            <a:off x="6172200" y="2386584"/>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8" name="Google Shape;168;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9" name="Google Shape;169;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0" name="Google Shape;170;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1"/>
        <p:cNvGrpSpPr/>
        <p:nvPr/>
      </p:nvGrpSpPr>
      <p:grpSpPr>
        <a:xfrm>
          <a:off x="0" y="0"/>
          <a:ext cx="0" cy="0"/>
          <a:chOff x="0" y="0"/>
          <a:chExt cx="0" cy="0"/>
        </a:xfrm>
      </p:grpSpPr>
      <p:sp>
        <p:nvSpPr>
          <p:cNvPr id="172" name="Google Shape;172;p32"/>
          <p:cNvSpPr txBox="1">
            <a:spLocks noGrp="1"/>
          </p:cNvSpPr>
          <p:nvPr>
            <p:ph type="title"/>
          </p:nvPr>
        </p:nvSpPr>
        <p:spPr>
          <a:xfrm>
            <a:off x="838200" y="707029"/>
            <a:ext cx="10515600" cy="64008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3" name="Google Shape;173;p32"/>
          <p:cNvSpPr txBox="1">
            <a:spLocks noGrp="1"/>
          </p:cNvSpPr>
          <p:nvPr>
            <p:ph type="body" idx="1"/>
          </p:nvPr>
        </p:nvSpPr>
        <p:spPr>
          <a:xfrm>
            <a:off x="838200" y="1536192"/>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4" name="Google Shape;174;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5" name="Google Shape;175;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6" name="Google Shape;176;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Key concepts">
  <p:cSld name="Key concepts">
    <p:spTree>
      <p:nvGrpSpPr>
        <p:cNvPr id="1" name="Shape 177"/>
        <p:cNvGrpSpPr/>
        <p:nvPr/>
      </p:nvGrpSpPr>
      <p:grpSpPr>
        <a:xfrm>
          <a:off x="0" y="0"/>
          <a:ext cx="0" cy="0"/>
          <a:chOff x="0" y="0"/>
          <a:chExt cx="0" cy="0"/>
        </a:xfrm>
      </p:grpSpPr>
      <p:sp>
        <p:nvSpPr>
          <p:cNvPr id="178" name="Google Shape;178;p33"/>
          <p:cNvSpPr>
            <a:spLocks noGrp="1"/>
          </p:cNvSpPr>
          <p:nvPr>
            <p:ph type="pic" idx="2"/>
          </p:nvPr>
        </p:nvSpPr>
        <p:spPr>
          <a:xfrm>
            <a:off x="1524" y="0"/>
            <a:ext cx="12188952" cy="6858000"/>
          </a:xfrm>
          <a:prstGeom prst="rect">
            <a:avLst/>
          </a:prstGeom>
          <a:solidFill>
            <a:schemeClr val="lt1"/>
          </a:solidFill>
          <a:ln>
            <a:noFill/>
          </a:ln>
        </p:spPr>
      </p:sp>
      <p:sp>
        <p:nvSpPr>
          <p:cNvPr id="179" name="Google Shape;179;p33"/>
          <p:cNvSpPr txBox="1">
            <a:spLocks noGrp="1"/>
          </p:cNvSpPr>
          <p:nvPr>
            <p:ph type="title"/>
          </p:nvPr>
        </p:nvSpPr>
        <p:spPr>
          <a:xfrm>
            <a:off x="1184910" y="1878096"/>
            <a:ext cx="4572000" cy="93920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1" name="Google Shape;181;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2" name="Google Shape;182;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83" name="Google Shape;183;p33"/>
          <p:cNvSpPr txBox="1">
            <a:spLocks noGrp="1"/>
          </p:cNvSpPr>
          <p:nvPr>
            <p:ph type="body" idx="1"/>
          </p:nvPr>
        </p:nvSpPr>
        <p:spPr>
          <a:xfrm>
            <a:off x="1184910" y="3184149"/>
            <a:ext cx="4572000" cy="731520"/>
          </a:xfrm>
          <a:prstGeom prst="rect">
            <a:avLst/>
          </a:prstGeom>
          <a:noFill/>
          <a:ln>
            <a:noFill/>
          </a:ln>
        </p:spPr>
        <p:txBody>
          <a:bodyPr spcFirstLastPara="1" wrap="square" lIns="91425" tIns="45700" rIns="91425" bIns="45700" anchor="t" anchorCtr="0">
            <a:normAutofit/>
          </a:bodyPr>
          <a:lstStyle>
            <a:lvl1pPr marL="457200" lvl="0" indent="-228600" algn="l">
              <a:lnSpc>
                <a:spcPct val="157142"/>
              </a:lnSpc>
              <a:spcBef>
                <a:spcPts val="1000"/>
              </a:spcBef>
              <a:spcAft>
                <a:spcPts val="0"/>
              </a:spcAft>
              <a:buClr>
                <a:schemeClr val="dk1"/>
              </a:buClr>
              <a:buSzPts val="1400"/>
              <a:buNone/>
              <a:defRPr sz="1400"/>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4" name="Google Shape;184;p33"/>
          <p:cNvSpPr txBox="1">
            <a:spLocks noGrp="1"/>
          </p:cNvSpPr>
          <p:nvPr>
            <p:ph type="body" idx="3"/>
          </p:nvPr>
        </p:nvSpPr>
        <p:spPr>
          <a:xfrm>
            <a:off x="1184910" y="2888594"/>
            <a:ext cx="4572000" cy="274320"/>
          </a:xfrm>
          <a:prstGeom prst="rect">
            <a:avLst/>
          </a:prstGeom>
          <a:noFill/>
          <a:ln>
            <a:noFill/>
          </a:ln>
        </p:spPr>
        <p:txBody>
          <a:bodyPr spcFirstLastPara="1" wrap="square" lIns="91425" tIns="45700" rIns="91425" bIns="45700" anchor="t" anchorCtr="0">
            <a:noAutofit/>
          </a:bodyPr>
          <a:lstStyle>
            <a:lvl1pPr marL="457200" lvl="0" indent="-228600" algn="l">
              <a:lnSpc>
                <a:spcPct val="122222"/>
              </a:lnSpc>
              <a:spcBef>
                <a:spcPts val="1000"/>
              </a:spcBef>
              <a:spcAft>
                <a:spcPts val="0"/>
              </a:spcAft>
              <a:buClr>
                <a:schemeClr val="accent2"/>
              </a:buClr>
              <a:buSzPts val="1800"/>
              <a:buNone/>
              <a:defRPr sz="1800">
                <a:solidFill>
                  <a:schemeClr val="accent2"/>
                </a:solidFill>
                <a:latin typeface="Arial"/>
                <a:ea typeface="Arial"/>
                <a:cs typeface="Arial"/>
                <a:sym typeface="Arial"/>
              </a:defRPr>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5" name="Google Shape;185;p33"/>
          <p:cNvSpPr txBox="1">
            <a:spLocks noGrp="1"/>
          </p:cNvSpPr>
          <p:nvPr>
            <p:ph type="body" idx="4"/>
          </p:nvPr>
        </p:nvSpPr>
        <p:spPr>
          <a:xfrm>
            <a:off x="1184910" y="4340145"/>
            <a:ext cx="4572000" cy="731520"/>
          </a:xfrm>
          <a:prstGeom prst="rect">
            <a:avLst/>
          </a:prstGeom>
          <a:noFill/>
          <a:ln>
            <a:noFill/>
          </a:ln>
        </p:spPr>
        <p:txBody>
          <a:bodyPr spcFirstLastPara="1" wrap="square" lIns="91425" tIns="45700" rIns="91425" bIns="45700" anchor="t" anchorCtr="0">
            <a:normAutofit/>
          </a:bodyPr>
          <a:lstStyle>
            <a:lvl1pPr marL="457200" lvl="0" indent="-228600" algn="l">
              <a:lnSpc>
                <a:spcPct val="157142"/>
              </a:lnSpc>
              <a:spcBef>
                <a:spcPts val="1000"/>
              </a:spcBef>
              <a:spcAft>
                <a:spcPts val="0"/>
              </a:spcAft>
              <a:buClr>
                <a:schemeClr val="dk1"/>
              </a:buClr>
              <a:buSzPts val="1400"/>
              <a:buNone/>
              <a:defRPr sz="1400"/>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6" name="Google Shape;186;p33"/>
          <p:cNvSpPr txBox="1">
            <a:spLocks noGrp="1"/>
          </p:cNvSpPr>
          <p:nvPr>
            <p:ph type="body" idx="5"/>
          </p:nvPr>
        </p:nvSpPr>
        <p:spPr>
          <a:xfrm>
            <a:off x="1184910" y="4044590"/>
            <a:ext cx="4572000" cy="274320"/>
          </a:xfrm>
          <a:prstGeom prst="rect">
            <a:avLst/>
          </a:prstGeom>
          <a:noFill/>
          <a:ln>
            <a:noFill/>
          </a:ln>
        </p:spPr>
        <p:txBody>
          <a:bodyPr spcFirstLastPara="1" wrap="square" lIns="91425" tIns="45700" rIns="91425" bIns="45700" anchor="t" anchorCtr="0">
            <a:noAutofit/>
          </a:bodyPr>
          <a:lstStyle>
            <a:lvl1pPr marL="457200" lvl="0" indent="-228600" algn="l">
              <a:lnSpc>
                <a:spcPct val="122222"/>
              </a:lnSpc>
              <a:spcBef>
                <a:spcPts val="1000"/>
              </a:spcBef>
              <a:spcAft>
                <a:spcPts val="0"/>
              </a:spcAft>
              <a:buClr>
                <a:schemeClr val="accent2"/>
              </a:buClr>
              <a:buSzPts val="1800"/>
              <a:buNone/>
              <a:defRPr sz="1800">
                <a:solidFill>
                  <a:schemeClr val="accent2"/>
                </a:solidFill>
                <a:latin typeface="Arial"/>
                <a:ea typeface="Arial"/>
                <a:cs typeface="Arial"/>
                <a:sym typeface="Arial"/>
              </a:defRPr>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4_Org chart">
  <p:cSld name="4_Org chart">
    <p:spTree>
      <p:nvGrpSpPr>
        <p:cNvPr id="1" name="Shape 21"/>
        <p:cNvGrpSpPr/>
        <p:nvPr/>
      </p:nvGrpSpPr>
      <p:grpSpPr>
        <a:xfrm>
          <a:off x="0" y="0"/>
          <a:ext cx="0" cy="0"/>
          <a:chOff x="0" y="0"/>
          <a:chExt cx="0" cy="0"/>
        </a:xfrm>
      </p:grpSpPr>
      <p:pic>
        <p:nvPicPr>
          <p:cNvPr id="22" name="Google Shape;22;p20"/>
          <p:cNvPicPr preferRelativeResize="0"/>
          <p:nvPr/>
        </p:nvPicPr>
        <p:blipFill rotWithShape="1">
          <a:blip r:embed="rId2">
            <a:alphaModFix/>
          </a:blip>
          <a:srcRect t="7802" b="7802"/>
          <a:stretch/>
        </p:blipFill>
        <p:spPr>
          <a:xfrm>
            <a:off x="0" y="0"/>
            <a:ext cx="12188952" cy="6858000"/>
          </a:xfrm>
          <a:prstGeom prst="rect">
            <a:avLst/>
          </a:prstGeom>
          <a:noFill/>
          <a:ln>
            <a:noFill/>
          </a:ln>
        </p:spPr>
      </p:pic>
      <p:sp>
        <p:nvSpPr>
          <p:cNvPr id="23" name="Google Shape;23;p20"/>
          <p:cNvSpPr txBox="1">
            <a:spLocks noGrp="1"/>
          </p:cNvSpPr>
          <p:nvPr>
            <p:ph type="title"/>
          </p:nvPr>
        </p:nvSpPr>
        <p:spPr>
          <a:xfrm>
            <a:off x="838200" y="707029"/>
            <a:ext cx="10515600" cy="64008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Aria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7" name="Google Shape;27;p20"/>
          <p:cNvSpPr>
            <a:spLocks noGrp="1"/>
          </p:cNvSpPr>
          <p:nvPr>
            <p:ph type="dgm" idx="2"/>
          </p:nvPr>
        </p:nvSpPr>
        <p:spPr>
          <a:xfrm>
            <a:off x="1088136" y="2039112"/>
            <a:ext cx="10515600" cy="3960812"/>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ission Statement">
  <p:cSld name="Mission Statement">
    <p:spTree>
      <p:nvGrpSpPr>
        <p:cNvPr id="1" name="Shape 28"/>
        <p:cNvGrpSpPr/>
        <p:nvPr/>
      </p:nvGrpSpPr>
      <p:grpSpPr>
        <a:xfrm>
          <a:off x="0" y="0"/>
          <a:ext cx="0" cy="0"/>
          <a:chOff x="0" y="0"/>
          <a:chExt cx="0" cy="0"/>
        </a:xfrm>
      </p:grpSpPr>
      <p:pic>
        <p:nvPicPr>
          <p:cNvPr id="29" name="Google Shape;29;p21" descr="Photo of palm tree leaves&#10;"/>
          <p:cNvPicPr preferRelativeResize="0"/>
          <p:nvPr/>
        </p:nvPicPr>
        <p:blipFill rotWithShape="1">
          <a:blip r:embed="rId2">
            <a:alphaModFix/>
          </a:blip>
          <a:srcRect/>
          <a:stretch/>
        </p:blipFill>
        <p:spPr>
          <a:xfrm>
            <a:off x="1524" y="0"/>
            <a:ext cx="12188952" cy="6858000"/>
          </a:xfrm>
          <a:prstGeom prst="rect">
            <a:avLst/>
          </a:prstGeom>
          <a:noFill/>
          <a:ln>
            <a:noFill/>
          </a:ln>
        </p:spPr>
      </p:pic>
      <p:sp>
        <p:nvSpPr>
          <p:cNvPr id="30" name="Google Shape;30;p21"/>
          <p:cNvSpPr/>
          <p:nvPr/>
        </p:nvSpPr>
        <p:spPr>
          <a:xfrm>
            <a:off x="915924" y="777240"/>
            <a:ext cx="10360152" cy="5303520"/>
          </a:xfrm>
          <a:prstGeom prst="rect">
            <a:avLst/>
          </a:prstGeom>
          <a:solidFill>
            <a:schemeClr val="accent5">
              <a:alpha val="9490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1" name="Google Shape;31;p21"/>
          <p:cNvSpPr>
            <a:spLocks noGrp="1"/>
          </p:cNvSpPr>
          <p:nvPr>
            <p:ph type="pic" idx="2"/>
          </p:nvPr>
        </p:nvSpPr>
        <p:spPr>
          <a:xfrm>
            <a:off x="6099048" y="777240"/>
            <a:ext cx="5184648" cy="5303520"/>
          </a:xfrm>
          <a:prstGeom prst="rect">
            <a:avLst/>
          </a:prstGeom>
          <a:solidFill>
            <a:schemeClr val="accent4"/>
          </a:solidFill>
          <a:ln>
            <a:noFill/>
          </a:ln>
        </p:spPr>
      </p:sp>
      <p:sp>
        <p:nvSpPr>
          <p:cNvPr id="32" name="Google Shape;32;p21"/>
          <p:cNvSpPr txBox="1">
            <a:spLocks noGrp="1"/>
          </p:cNvSpPr>
          <p:nvPr>
            <p:ph type="title"/>
          </p:nvPr>
        </p:nvSpPr>
        <p:spPr>
          <a:xfrm>
            <a:off x="1463040" y="1828800"/>
            <a:ext cx="4087368" cy="84124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Aria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21"/>
          <p:cNvSpPr txBox="1">
            <a:spLocks noGrp="1"/>
          </p:cNvSpPr>
          <p:nvPr>
            <p:ph type="body" idx="1"/>
          </p:nvPr>
        </p:nvSpPr>
        <p:spPr>
          <a:xfrm>
            <a:off x="1463040" y="2799983"/>
            <a:ext cx="4087368" cy="2203704"/>
          </a:xfrm>
          <a:prstGeom prst="rect">
            <a:avLst/>
          </a:prstGeom>
          <a:noFill/>
          <a:ln>
            <a:noFill/>
          </a:ln>
        </p:spPr>
        <p:txBody>
          <a:bodyPr spcFirstLastPara="1" wrap="square" lIns="91425" tIns="45700" rIns="91425" bIns="45700" anchor="t" anchorCtr="0">
            <a:normAutofit/>
          </a:bodyPr>
          <a:lstStyle>
            <a:lvl1pPr marL="457200" lvl="0" indent="-228600" algn="l">
              <a:lnSpc>
                <a:spcPct val="157142"/>
              </a:lnSpc>
              <a:spcBef>
                <a:spcPts val="100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BFBFB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6_Opportunities">
  <p:cSld name="6_Opportunities">
    <p:spTree>
      <p:nvGrpSpPr>
        <p:cNvPr id="1" name="Shape 37"/>
        <p:cNvGrpSpPr/>
        <p:nvPr/>
      </p:nvGrpSpPr>
      <p:grpSpPr>
        <a:xfrm>
          <a:off x="0" y="0"/>
          <a:ext cx="0" cy="0"/>
          <a:chOff x="0" y="0"/>
          <a:chExt cx="0" cy="0"/>
        </a:xfrm>
      </p:grpSpPr>
      <p:pic>
        <p:nvPicPr>
          <p:cNvPr id="38" name="Google Shape;38;p22" descr="close up photo of plants&#10;"/>
          <p:cNvPicPr preferRelativeResize="0"/>
          <p:nvPr/>
        </p:nvPicPr>
        <p:blipFill rotWithShape="1">
          <a:blip r:embed="rId2">
            <a:alphaModFix/>
          </a:blip>
          <a:srcRect/>
          <a:stretch/>
        </p:blipFill>
        <p:spPr>
          <a:xfrm>
            <a:off x="1524" y="0"/>
            <a:ext cx="12188952" cy="6858000"/>
          </a:xfrm>
          <a:prstGeom prst="rect">
            <a:avLst/>
          </a:prstGeom>
          <a:noFill/>
          <a:ln>
            <a:noFill/>
          </a:ln>
        </p:spPr>
      </p:pic>
      <p:sp>
        <p:nvSpPr>
          <p:cNvPr id="39" name="Google Shape;39;p22"/>
          <p:cNvSpPr/>
          <p:nvPr/>
        </p:nvSpPr>
        <p:spPr>
          <a:xfrm>
            <a:off x="915924" y="777240"/>
            <a:ext cx="10360152" cy="5303520"/>
          </a:xfrm>
          <a:prstGeom prst="rect">
            <a:avLst/>
          </a:prstGeom>
          <a:solidFill>
            <a:schemeClr val="lt1">
              <a:alpha val="8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40" name="Google Shape;40;p22"/>
          <p:cNvSpPr txBox="1">
            <a:spLocks noGrp="1"/>
          </p:cNvSpPr>
          <p:nvPr>
            <p:ph type="title"/>
          </p:nvPr>
        </p:nvSpPr>
        <p:spPr>
          <a:xfrm>
            <a:off x="1066800" y="1500288"/>
            <a:ext cx="10058400" cy="56526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22"/>
          <p:cNvSpPr txBox="1">
            <a:spLocks noGrp="1"/>
          </p:cNvSpPr>
          <p:nvPr>
            <p:ph type="body" idx="1"/>
          </p:nvPr>
        </p:nvSpPr>
        <p:spPr>
          <a:xfrm>
            <a:off x="1657183" y="2411516"/>
            <a:ext cx="4114800" cy="274320"/>
          </a:xfrm>
          <a:prstGeom prst="rect">
            <a:avLst/>
          </a:prstGeom>
          <a:noFill/>
          <a:ln>
            <a:noFill/>
          </a:ln>
        </p:spPr>
        <p:txBody>
          <a:bodyPr spcFirstLastPara="1" wrap="square" lIns="91425" tIns="45700" rIns="91425" bIns="45700" anchor="t" anchorCtr="0">
            <a:noAutofit/>
          </a:bodyPr>
          <a:lstStyle>
            <a:lvl1pPr marL="457200" lvl="0" indent="-228600" algn="l">
              <a:lnSpc>
                <a:spcPct val="122222"/>
              </a:lnSpc>
              <a:spcBef>
                <a:spcPts val="1000"/>
              </a:spcBef>
              <a:spcAft>
                <a:spcPts val="0"/>
              </a:spcAft>
              <a:buClr>
                <a:srgbClr val="AE4627"/>
              </a:buClr>
              <a:buSzPts val="1800"/>
              <a:buNone/>
              <a:defRPr sz="1800">
                <a:solidFill>
                  <a:srgbClr val="AE4627"/>
                </a:solidFill>
                <a:latin typeface="Arial"/>
                <a:ea typeface="Arial"/>
                <a:cs typeface="Arial"/>
                <a:sym typeface="Arial"/>
              </a:defRPr>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22"/>
          <p:cNvSpPr txBox="1">
            <a:spLocks noGrp="1"/>
          </p:cNvSpPr>
          <p:nvPr>
            <p:ph type="body" idx="2"/>
          </p:nvPr>
        </p:nvSpPr>
        <p:spPr>
          <a:xfrm>
            <a:off x="1657183" y="2707071"/>
            <a:ext cx="4114800" cy="731520"/>
          </a:xfrm>
          <a:prstGeom prst="rect">
            <a:avLst/>
          </a:prstGeom>
          <a:noFill/>
          <a:ln>
            <a:noFill/>
          </a:ln>
        </p:spPr>
        <p:txBody>
          <a:bodyPr spcFirstLastPara="1" wrap="square" lIns="91425" tIns="45700" rIns="91425" bIns="45700" anchor="t" anchorCtr="0">
            <a:normAutofit/>
          </a:bodyPr>
          <a:lstStyle>
            <a:lvl1pPr marL="457200" lvl="0" indent="-228600" algn="l">
              <a:lnSpc>
                <a:spcPct val="157142"/>
              </a:lnSpc>
              <a:spcBef>
                <a:spcPts val="1000"/>
              </a:spcBef>
              <a:spcAft>
                <a:spcPts val="0"/>
              </a:spcAft>
              <a:buClr>
                <a:schemeClr val="dk1"/>
              </a:buClr>
              <a:buSzPts val="1400"/>
              <a:buNone/>
              <a:defRPr sz="1400"/>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22"/>
          <p:cNvSpPr txBox="1">
            <a:spLocks noGrp="1"/>
          </p:cNvSpPr>
          <p:nvPr>
            <p:ph type="body" idx="3"/>
          </p:nvPr>
        </p:nvSpPr>
        <p:spPr>
          <a:xfrm>
            <a:off x="1657183" y="3567512"/>
            <a:ext cx="4114800" cy="274320"/>
          </a:xfrm>
          <a:prstGeom prst="rect">
            <a:avLst/>
          </a:prstGeom>
          <a:noFill/>
          <a:ln>
            <a:noFill/>
          </a:ln>
        </p:spPr>
        <p:txBody>
          <a:bodyPr spcFirstLastPara="1" wrap="square" lIns="91425" tIns="45700" rIns="91425" bIns="45700" anchor="t" anchorCtr="0">
            <a:noAutofit/>
          </a:bodyPr>
          <a:lstStyle>
            <a:lvl1pPr marL="457200" lvl="0" indent="-228600" algn="l">
              <a:lnSpc>
                <a:spcPct val="122222"/>
              </a:lnSpc>
              <a:spcBef>
                <a:spcPts val="1000"/>
              </a:spcBef>
              <a:spcAft>
                <a:spcPts val="0"/>
              </a:spcAft>
              <a:buClr>
                <a:srgbClr val="AE4627"/>
              </a:buClr>
              <a:buSzPts val="1800"/>
              <a:buNone/>
              <a:defRPr sz="1800">
                <a:solidFill>
                  <a:srgbClr val="AE4627"/>
                </a:solidFill>
                <a:latin typeface="Arial"/>
                <a:ea typeface="Arial"/>
                <a:cs typeface="Arial"/>
                <a:sym typeface="Arial"/>
              </a:defRPr>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2"/>
          <p:cNvSpPr txBox="1">
            <a:spLocks noGrp="1"/>
          </p:cNvSpPr>
          <p:nvPr>
            <p:ph type="body" idx="4"/>
          </p:nvPr>
        </p:nvSpPr>
        <p:spPr>
          <a:xfrm>
            <a:off x="1657183" y="3863067"/>
            <a:ext cx="4114800" cy="731520"/>
          </a:xfrm>
          <a:prstGeom prst="rect">
            <a:avLst/>
          </a:prstGeom>
          <a:noFill/>
          <a:ln>
            <a:noFill/>
          </a:ln>
        </p:spPr>
        <p:txBody>
          <a:bodyPr spcFirstLastPara="1" wrap="square" lIns="91425" tIns="45700" rIns="91425" bIns="45700" anchor="t" anchorCtr="0">
            <a:normAutofit/>
          </a:bodyPr>
          <a:lstStyle>
            <a:lvl1pPr marL="457200" lvl="0" indent="-228600" algn="l">
              <a:lnSpc>
                <a:spcPct val="157142"/>
              </a:lnSpc>
              <a:spcBef>
                <a:spcPts val="1000"/>
              </a:spcBef>
              <a:spcAft>
                <a:spcPts val="0"/>
              </a:spcAft>
              <a:buClr>
                <a:schemeClr val="dk1"/>
              </a:buClr>
              <a:buSzPts val="1400"/>
              <a:buNone/>
              <a:defRPr sz="1400"/>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22"/>
          <p:cNvSpPr txBox="1">
            <a:spLocks noGrp="1"/>
          </p:cNvSpPr>
          <p:nvPr>
            <p:ph type="body" idx="5"/>
          </p:nvPr>
        </p:nvSpPr>
        <p:spPr>
          <a:xfrm>
            <a:off x="1657183" y="4737597"/>
            <a:ext cx="4114800" cy="274320"/>
          </a:xfrm>
          <a:prstGeom prst="rect">
            <a:avLst/>
          </a:prstGeom>
          <a:noFill/>
          <a:ln>
            <a:noFill/>
          </a:ln>
        </p:spPr>
        <p:txBody>
          <a:bodyPr spcFirstLastPara="1" wrap="square" lIns="91425" tIns="45700" rIns="91425" bIns="45700" anchor="t" anchorCtr="0">
            <a:noAutofit/>
          </a:bodyPr>
          <a:lstStyle>
            <a:lvl1pPr marL="457200" lvl="0" indent="-228600" algn="l">
              <a:lnSpc>
                <a:spcPct val="122222"/>
              </a:lnSpc>
              <a:spcBef>
                <a:spcPts val="1000"/>
              </a:spcBef>
              <a:spcAft>
                <a:spcPts val="0"/>
              </a:spcAft>
              <a:buClr>
                <a:srgbClr val="AE4627"/>
              </a:buClr>
              <a:buSzPts val="1800"/>
              <a:buNone/>
              <a:defRPr sz="1800">
                <a:solidFill>
                  <a:srgbClr val="AE4627"/>
                </a:solidFill>
                <a:latin typeface="Arial"/>
                <a:ea typeface="Arial"/>
                <a:cs typeface="Arial"/>
                <a:sym typeface="Arial"/>
              </a:defRPr>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2"/>
          <p:cNvSpPr txBox="1">
            <a:spLocks noGrp="1"/>
          </p:cNvSpPr>
          <p:nvPr>
            <p:ph type="body" idx="6"/>
          </p:nvPr>
        </p:nvSpPr>
        <p:spPr>
          <a:xfrm>
            <a:off x="1657183" y="5033152"/>
            <a:ext cx="4114800" cy="731520"/>
          </a:xfrm>
          <a:prstGeom prst="rect">
            <a:avLst/>
          </a:prstGeom>
          <a:noFill/>
          <a:ln>
            <a:noFill/>
          </a:ln>
        </p:spPr>
        <p:txBody>
          <a:bodyPr spcFirstLastPara="1" wrap="square" lIns="91425" tIns="45700" rIns="91425" bIns="45700" anchor="t" anchorCtr="0">
            <a:normAutofit/>
          </a:bodyPr>
          <a:lstStyle>
            <a:lvl1pPr marL="457200" lvl="0" indent="-228600" algn="l">
              <a:lnSpc>
                <a:spcPct val="157142"/>
              </a:lnSpc>
              <a:spcBef>
                <a:spcPts val="1000"/>
              </a:spcBef>
              <a:spcAft>
                <a:spcPts val="0"/>
              </a:spcAft>
              <a:buClr>
                <a:schemeClr val="dk1"/>
              </a:buClr>
              <a:buSzPts val="1400"/>
              <a:buNone/>
              <a:defRPr sz="1400"/>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22"/>
          <p:cNvSpPr txBox="1">
            <a:spLocks noGrp="1"/>
          </p:cNvSpPr>
          <p:nvPr>
            <p:ph type="body" idx="7"/>
          </p:nvPr>
        </p:nvSpPr>
        <p:spPr>
          <a:xfrm>
            <a:off x="6404811" y="2411516"/>
            <a:ext cx="4114800" cy="274320"/>
          </a:xfrm>
          <a:prstGeom prst="rect">
            <a:avLst/>
          </a:prstGeom>
          <a:noFill/>
          <a:ln>
            <a:noFill/>
          </a:ln>
        </p:spPr>
        <p:txBody>
          <a:bodyPr spcFirstLastPara="1" wrap="square" lIns="91425" tIns="45700" rIns="91425" bIns="45700" anchor="t" anchorCtr="0">
            <a:noAutofit/>
          </a:bodyPr>
          <a:lstStyle>
            <a:lvl1pPr marL="457200" lvl="0" indent="-228600" algn="l">
              <a:lnSpc>
                <a:spcPct val="122222"/>
              </a:lnSpc>
              <a:spcBef>
                <a:spcPts val="1000"/>
              </a:spcBef>
              <a:spcAft>
                <a:spcPts val="0"/>
              </a:spcAft>
              <a:buClr>
                <a:srgbClr val="AE4627"/>
              </a:buClr>
              <a:buSzPts val="1800"/>
              <a:buNone/>
              <a:defRPr sz="1800">
                <a:solidFill>
                  <a:srgbClr val="AE4627"/>
                </a:solidFill>
                <a:latin typeface="Arial"/>
                <a:ea typeface="Arial"/>
                <a:cs typeface="Arial"/>
                <a:sym typeface="Arial"/>
              </a:defRPr>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22"/>
          <p:cNvSpPr txBox="1">
            <a:spLocks noGrp="1"/>
          </p:cNvSpPr>
          <p:nvPr>
            <p:ph type="body" idx="8"/>
          </p:nvPr>
        </p:nvSpPr>
        <p:spPr>
          <a:xfrm>
            <a:off x="6404811" y="2707071"/>
            <a:ext cx="4114800" cy="731520"/>
          </a:xfrm>
          <a:prstGeom prst="rect">
            <a:avLst/>
          </a:prstGeom>
          <a:noFill/>
          <a:ln>
            <a:noFill/>
          </a:ln>
        </p:spPr>
        <p:txBody>
          <a:bodyPr spcFirstLastPara="1" wrap="square" lIns="91425" tIns="45700" rIns="91425" bIns="45700" anchor="t" anchorCtr="0">
            <a:normAutofit/>
          </a:bodyPr>
          <a:lstStyle>
            <a:lvl1pPr marL="457200" lvl="0" indent="-228600" algn="l">
              <a:lnSpc>
                <a:spcPct val="157142"/>
              </a:lnSpc>
              <a:spcBef>
                <a:spcPts val="1000"/>
              </a:spcBef>
              <a:spcAft>
                <a:spcPts val="0"/>
              </a:spcAft>
              <a:buClr>
                <a:schemeClr val="dk1"/>
              </a:buClr>
              <a:buSzPts val="1400"/>
              <a:buNone/>
              <a:defRPr sz="1400"/>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22"/>
          <p:cNvSpPr txBox="1">
            <a:spLocks noGrp="1"/>
          </p:cNvSpPr>
          <p:nvPr>
            <p:ph type="body" idx="9"/>
          </p:nvPr>
        </p:nvSpPr>
        <p:spPr>
          <a:xfrm>
            <a:off x="6404811" y="3570539"/>
            <a:ext cx="4114800" cy="274320"/>
          </a:xfrm>
          <a:prstGeom prst="rect">
            <a:avLst/>
          </a:prstGeom>
          <a:noFill/>
          <a:ln>
            <a:noFill/>
          </a:ln>
        </p:spPr>
        <p:txBody>
          <a:bodyPr spcFirstLastPara="1" wrap="square" lIns="91425" tIns="45700" rIns="91425" bIns="45700" anchor="t" anchorCtr="0">
            <a:noAutofit/>
          </a:bodyPr>
          <a:lstStyle>
            <a:lvl1pPr marL="457200" lvl="0" indent="-228600" algn="l">
              <a:lnSpc>
                <a:spcPct val="122222"/>
              </a:lnSpc>
              <a:spcBef>
                <a:spcPts val="1000"/>
              </a:spcBef>
              <a:spcAft>
                <a:spcPts val="0"/>
              </a:spcAft>
              <a:buClr>
                <a:srgbClr val="AE4627"/>
              </a:buClr>
              <a:buSzPts val="1800"/>
              <a:buNone/>
              <a:defRPr sz="1800">
                <a:solidFill>
                  <a:srgbClr val="AE4627"/>
                </a:solidFill>
                <a:latin typeface="Arial"/>
                <a:ea typeface="Arial"/>
                <a:cs typeface="Arial"/>
                <a:sym typeface="Arial"/>
              </a:defRPr>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22"/>
          <p:cNvSpPr txBox="1">
            <a:spLocks noGrp="1"/>
          </p:cNvSpPr>
          <p:nvPr>
            <p:ph type="body" idx="13"/>
          </p:nvPr>
        </p:nvSpPr>
        <p:spPr>
          <a:xfrm>
            <a:off x="6404811" y="3865136"/>
            <a:ext cx="4114800" cy="731520"/>
          </a:xfrm>
          <a:prstGeom prst="rect">
            <a:avLst/>
          </a:prstGeom>
          <a:noFill/>
          <a:ln>
            <a:noFill/>
          </a:ln>
        </p:spPr>
        <p:txBody>
          <a:bodyPr spcFirstLastPara="1" wrap="square" lIns="91425" tIns="45700" rIns="91425" bIns="45700" anchor="t" anchorCtr="0">
            <a:normAutofit/>
          </a:bodyPr>
          <a:lstStyle>
            <a:lvl1pPr marL="457200" lvl="0" indent="-228600" algn="l">
              <a:lnSpc>
                <a:spcPct val="157142"/>
              </a:lnSpc>
              <a:spcBef>
                <a:spcPts val="1000"/>
              </a:spcBef>
              <a:spcAft>
                <a:spcPts val="0"/>
              </a:spcAft>
              <a:buClr>
                <a:schemeClr val="dk1"/>
              </a:buClr>
              <a:buSzPts val="1400"/>
              <a:buNone/>
              <a:defRPr sz="1400"/>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b="0" i="0" u="none" strike="noStrike" cap="none">
                <a:solidFill>
                  <a:schemeClr val="lt1"/>
                </a:solidFill>
                <a:latin typeface="Arial"/>
                <a:ea typeface="Arial"/>
                <a:cs typeface="Arial"/>
                <a:sym typeface="Arial"/>
              </a:defRPr>
            </a:lvl1pPr>
            <a:lvl2pPr marL="0" lvl="1" indent="0" algn="r">
              <a:spcBef>
                <a:spcPts val="0"/>
              </a:spcBef>
              <a:buNone/>
              <a:defRPr sz="1000" b="0" i="0" u="none" strike="noStrike" cap="none">
                <a:solidFill>
                  <a:schemeClr val="lt1"/>
                </a:solidFill>
                <a:latin typeface="Arial"/>
                <a:ea typeface="Arial"/>
                <a:cs typeface="Arial"/>
                <a:sym typeface="Arial"/>
              </a:defRPr>
            </a:lvl2pPr>
            <a:lvl3pPr marL="0" lvl="2" indent="0" algn="r">
              <a:spcBef>
                <a:spcPts val="0"/>
              </a:spcBef>
              <a:buNone/>
              <a:defRPr sz="1000" b="0" i="0" u="none" strike="noStrike" cap="none">
                <a:solidFill>
                  <a:schemeClr val="lt1"/>
                </a:solidFill>
                <a:latin typeface="Arial"/>
                <a:ea typeface="Arial"/>
                <a:cs typeface="Arial"/>
                <a:sym typeface="Arial"/>
              </a:defRPr>
            </a:lvl3pPr>
            <a:lvl4pPr marL="0" lvl="3" indent="0" algn="r">
              <a:spcBef>
                <a:spcPts val="0"/>
              </a:spcBef>
              <a:buNone/>
              <a:defRPr sz="1000" b="0" i="0" u="none" strike="noStrike" cap="none">
                <a:solidFill>
                  <a:schemeClr val="lt1"/>
                </a:solidFill>
                <a:latin typeface="Arial"/>
                <a:ea typeface="Arial"/>
                <a:cs typeface="Arial"/>
                <a:sym typeface="Arial"/>
              </a:defRPr>
            </a:lvl4pPr>
            <a:lvl5pPr marL="0" lvl="4" indent="0" algn="r">
              <a:spcBef>
                <a:spcPts val="0"/>
              </a:spcBef>
              <a:buNone/>
              <a:defRPr sz="1000" b="0" i="0" u="none" strike="noStrike" cap="none">
                <a:solidFill>
                  <a:schemeClr val="lt1"/>
                </a:solidFill>
                <a:latin typeface="Arial"/>
                <a:ea typeface="Arial"/>
                <a:cs typeface="Arial"/>
                <a:sym typeface="Arial"/>
              </a:defRPr>
            </a:lvl5pPr>
            <a:lvl6pPr marL="0" lvl="5" indent="0" algn="r">
              <a:spcBef>
                <a:spcPts val="0"/>
              </a:spcBef>
              <a:buNone/>
              <a:defRPr sz="1000" b="0" i="0" u="none" strike="noStrike" cap="none">
                <a:solidFill>
                  <a:schemeClr val="lt1"/>
                </a:solidFill>
                <a:latin typeface="Arial"/>
                <a:ea typeface="Arial"/>
                <a:cs typeface="Arial"/>
                <a:sym typeface="Arial"/>
              </a:defRPr>
            </a:lvl6pPr>
            <a:lvl7pPr marL="0" lvl="6" indent="0" algn="r">
              <a:spcBef>
                <a:spcPts val="0"/>
              </a:spcBef>
              <a:buNone/>
              <a:defRPr sz="1000" b="0" i="0" u="none" strike="noStrike" cap="none">
                <a:solidFill>
                  <a:schemeClr val="lt1"/>
                </a:solidFill>
                <a:latin typeface="Arial"/>
                <a:ea typeface="Arial"/>
                <a:cs typeface="Arial"/>
                <a:sym typeface="Arial"/>
              </a:defRPr>
            </a:lvl7pPr>
            <a:lvl8pPr marL="0" lvl="7" indent="0" algn="r">
              <a:spcBef>
                <a:spcPts val="0"/>
              </a:spcBef>
              <a:buNone/>
              <a:defRPr sz="1000" b="0" i="0" u="none" strike="noStrike" cap="none">
                <a:solidFill>
                  <a:schemeClr val="lt1"/>
                </a:solidFill>
                <a:latin typeface="Arial"/>
                <a:ea typeface="Arial"/>
                <a:cs typeface="Arial"/>
                <a:sym typeface="Arial"/>
              </a:defRPr>
            </a:lvl8pPr>
            <a:lvl9pPr marL="0" lvl="8" indent="0" algn="r">
              <a:spcBef>
                <a:spcPts val="0"/>
              </a:spcBef>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1" name="Shape 66"/>
        <p:cNvGrpSpPr/>
        <p:nvPr/>
      </p:nvGrpSpPr>
      <p:grpSpPr>
        <a:xfrm>
          <a:off x="0" y="0"/>
          <a:ext cx="0" cy="0"/>
          <a:chOff x="0" y="0"/>
          <a:chExt cx="0" cy="0"/>
        </a:xfrm>
      </p:grpSpPr>
      <p:pic>
        <p:nvPicPr>
          <p:cNvPr id="67" name="Google Shape;67;p24" descr="close up photo of leaves&#10;"/>
          <p:cNvPicPr preferRelativeResize="0"/>
          <p:nvPr/>
        </p:nvPicPr>
        <p:blipFill rotWithShape="1">
          <a:blip r:embed="rId2">
            <a:alphaModFix/>
          </a:blip>
          <a:srcRect/>
          <a:stretch/>
        </p:blipFill>
        <p:spPr>
          <a:xfrm>
            <a:off x="1524" y="0"/>
            <a:ext cx="12188952" cy="6858000"/>
          </a:xfrm>
          <a:prstGeom prst="rect">
            <a:avLst/>
          </a:prstGeom>
          <a:noFill/>
          <a:ln>
            <a:noFill/>
          </a:ln>
        </p:spPr>
      </p:pic>
      <p:sp>
        <p:nvSpPr>
          <p:cNvPr id="68" name="Google Shape;68;p24"/>
          <p:cNvSpPr/>
          <p:nvPr/>
        </p:nvSpPr>
        <p:spPr>
          <a:xfrm>
            <a:off x="4066032" y="0"/>
            <a:ext cx="4059936" cy="6858000"/>
          </a:xfrm>
          <a:prstGeom prst="rect">
            <a:avLst/>
          </a:prstGeom>
          <a:solidFill>
            <a:srgbClr val="FFCFC3">
              <a:alpha val="8470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9" name="Google Shape;69;p24"/>
          <p:cNvSpPr txBox="1">
            <a:spLocks noGrp="1"/>
          </p:cNvSpPr>
          <p:nvPr>
            <p:ph type="title"/>
          </p:nvPr>
        </p:nvSpPr>
        <p:spPr>
          <a:xfrm>
            <a:off x="4724400" y="2450592"/>
            <a:ext cx="2743200" cy="64008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4"/>
          <p:cNvSpPr txBox="1">
            <a:spLocks noGrp="1"/>
          </p:cNvSpPr>
          <p:nvPr>
            <p:ph type="body" idx="1"/>
          </p:nvPr>
        </p:nvSpPr>
        <p:spPr>
          <a:xfrm>
            <a:off x="4724400" y="3566160"/>
            <a:ext cx="2743200" cy="265176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800"/>
              <a:buNone/>
              <a:defRPr sz="1800"/>
            </a:lvl1pPr>
            <a:lvl2pPr marL="914400" lvl="1" indent="-228600" algn="l">
              <a:lnSpc>
                <a:spcPct val="90000"/>
              </a:lnSpc>
              <a:spcBef>
                <a:spcPts val="500"/>
              </a:spcBef>
              <a:spcAft>
                <a:spcPts val="0"/>
              </a:spcAft>
              <a:buClr>
                <a:schemeClr val="dk1"/>
              </a:buClr>
              <a:buSzPts val="1800"/>
              <a:buNone/>
              <a:defRPr sz="1800"/>
            </a:lvl2pPr>
            <a:lvl3pPr marL="1371600" lvl="2" indent="-228600" algn="l">
              <a:lnSpc>
                <a:spcPct val="90000"/>
              </a:lnSpc>
              <a:spcBef>
                <a:spcPts val="500"/>
              </a:spcBef>
              <a:spcAft>
                <a:spcPts val="0"/>
              </a:spcAft>
              <a:buClr>
                <a:schemeClr val="dk1"/>
              </a:buClr>
              <a:buSzPts val="1800"/>
              <a:buNone/>
              <a:defRPr sz="1800"/>
            </a:lvl3pPr>
            <a:lvl4pPr marL="1828800" lvl="3" indent="-228600" algn="l">
              <a:lnSpc>
                <a:spcPct val="90000"/>
              </a:lnSpc>
              <a:spcBef>
                <a:spcPts val="500"/>
              </a:spcBef>
              <a:spcAft>
                <a:spcPts val="0"/>
              </a:spcAft>
              <a:buClr>
                <a:schemeClr val="dk1"/>
              </a:buClr>
              <a:buSzPts val="1800"/>
              <a:buNone/>
              <a:defRPr sz="1800"/>
            </a:lvl4pPr>
            <a:lvl5pPr marL="2286000" lvl="4" indent="-228600" algn="l">
              <a:lnSpc>
                <a:spcPct val="90000"/>
              </a:lnSpc>
              <a:spcBef>
                <a:spcPts val="500"/>
              </a:spcBef>
              <a:spcAft>
                <a:spcPts val="0"/>
              </a:spcAft>
              <a:buClr>
                <a:schemeClr val="dk1"/>
              </a:buClr>
              <a:buSzPts val="1800"/>
              <a:buNone/>
              <a:defRPr sz="1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D8D8D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a:solidFill>
                  <a:srgbClr val="D8D8D8"/>
                </a:solidFill>
                <a:latin typeface="Arial"/>
                <a:ea typeface="Arial"/>
                <a:cs typeface="Arial"/>
                <a:sym typeface="Arial"/>
              </a:defRPr>
            </a:lvl1pPr>
            <a:lvl2pPr marL="0" lvl="1" indent="0" algn="r">
              <a:spcBef>
                <a:spcPts val="0"/>
              </a:spcBef>
              <a:buNone/>
              <a:defRPr sz="1000">
                <a:solidFill>
                  <a:srgbClr val="D8D8D8"/>
                </a:solidFill>
                <a:latin typeface="Arial"/>
                <a:ea typeface="Arial"/>
                <a:cs typeface="Arial"/>
                <a:sym typeface="Arial"/>
              </a:defRPr>
            </a:lvl2pPr>
            <a:lvl3pPr marL="0" lvl="2" indent="0" algn="r">
              <a:spcBef>
                <a:spcPts val="0"/>
              </a:spcBef>
              <a:buNone/>
              <a:defRPr sz="1000">
                <a:solidFill>
                  <a:srgbClr val="D8D8D8"/>
                </a:solidFill>
                <a:latin typeface="Arial"/>
                <a:ea typeface="Arial"/>
                <a:cs typeface="Arial"/>
                <a:sym typeface="Arial"/>
              </a:defRPr>
            </a:lvl3pPr>
            <a:lvl4pPr marL="0" lvl="3" indent="0" algn="r">
              <a:spcBef>
                <a:spcPts val="0"/>
              </a:spcBef>
              <a:buNone/>
              <a:defRPr sz="1000">
                <a:solidFill>
                  <a:srgbClr val="D8D8D8"/>
                </a:solidFill>
                <a:latin typeface="Arial"/>
                <a:ea typeface="Arial"/>
                <a:cs typeface="Arial"/>
                <a:sym typeface="Arial"/>
              </a:defRPr>
            </a:lvl4pPr>
            <a:lvl5pPr marL="0" lvl="4" indent="0" algn="r">
              <a:spcBef>
                <a:spcPts val="0"/>
              </a:spcBef>
              <a:buNone/>
              <a:defRPr sz="1000">
                <a:solidFill>
                  <a:srgbClr val="D8D8D8"/>
                </a:solidFill>
                <a:latin typeface="Arial"/>
                <a:ea typeface="Arial"/>
                <a:cs typeface="Arial"/>
                <a:sym typeface="Arial"/>
              </a:defRPr>
            </a:lvl5pPr>
            <a:lvl6pPr marL="0" lvl="5" indent="0" algn="r">
              <a:spcBef>
                <a:spcPts val="0"/>
              </a:spcBef>
              <a:buNone/>
              <a:defRPr sz="1000">
                <a:solidFill>
                  <a:srgbClr val="D8D8D8"/>
                </a:solidFill>
                <a:latin typeface="Arial"/>
                <a:ea typeface="Arial"/>
                <a:cs typeface="Arial"/>
                <a:sym typeface="Arial"/>
              </a:defRPr>
            </a:lvl6pPr>
            <a:lvl7pPr marL="0" lvl="6" indent="0" algn="r">
              <a:spcBef>
                <a:spcPts val="0"/>
              </a:spcBef>
              <a:buNone/>
              <a:defRPr sz="1000">
                <a:solidFill>
                  <a:srgbClr val="D8D8D8"/>
                </a:solidFill>
                <a:latin typeface="Arial"/>
                <a:ea typeface="Arial"/>
                <a:cs typeface="Arial"/>
                <a:sym typeface="Arial"/>
              </a:defRPr>
            </a:lvl7pPr>
            <a:lvl8pPr marL="0" lvl="7" indent="0" algn="r">
              <a:spcBef>
                <a:spcPts val="0"/>
              </a:spcBef>
              <a:buNone/>
              <a:defRPr sz="1000">
                <a:solidFill>
                  <a:srgbClr val="D8D8D8"/>
                </a:solidFill>
                <a:latin typeface="Arial"/>
                <a:ea typeface="Arial"/>
                <a:cs typeface="Arial"/>
                <a:sym typeface="Arial"/>
              </a:defRPr>
            </a:lvl8pPr>
            <a:lvl9pPr marL="0" lvl="8" indent="0" algn="r">
              <a:spcBef>
                <a:spcPts val="0"/>
              </a:spcBef>
              <a:buNone/>
              <a:defRPr sz="1000">
                <a:solidFill>
                  <a:srgbClr val="D8D8D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eam">
  <p:cSld name="Team">
    <p:spTree>
      <p:nvGrpSpPr>
        <p:cNvPr id="1" name="Shape 74"/>
        <p:cNvGrpSpPr/>
        <p:nvPr/>
      </p:nvGrpSpPr>
      <p:grpSpPr>
        <a:xfrm>
          <a:off x="0" y="0"/>
          <a:ext cx="0" cy="0"/>
          <a:chOff x="0" y="0"/>
          <a:chExt cx="0" cy="0"/>
        </a:xfrm>
      </p:grpSpPr>
      <p:pic>
        <p:nvPicPr>
          <p:cNvPr id="75" name="Google Shape;75;p25"/>
          <p:cNvPicPr preferRelativeResize="0"/>
          <p:nvPr/>
        </p:nvPicPr>
        <p:blipFill rotWithShape="1">
          <a:blip r:embed="rId2">
            <a:alphaModFix amt="44000"/>
          </a:blip>
          <a:srcRect/>
          <a:stretch/>
        </p:blipFill>
        <p:spPr>
          <a:xfrm rot="10800000">
            <a:off x="1588" y="0"/>
            <a:ext cx="12188825" cy="6858000"/>
          </a:xfrm>
          <a:prstGeom prst="rect">
            <a:avLst/>
          </a:prstGeom>
          <a:solidFill>
            <a:schemeClr val="accent1"/>
          </a:solidFill>
          <a:ln>
            <a:noFill/>
          </a:ln>
        </p:spPr>
      </p:pic>
      <p:sp>
        <p:nvSpPr>
          <p:cNvPr id="76" name="Google Shape;76;p25"/>
          <p:cNvSpPr txBox="1">
            <a:spLocks noGrp="1"/>
          </p:cNvSpPr>
          <p:nvPr>
            <p:ph type="title"/>
          </p:nvPr>
        </p:nvSpPr>
        <p:spPr>
          <a:xfrm>
            <a:off x="838200" y="707029"/>
            <a:ext cx="10515600" cy="64008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25"/>
          <p:cNvSpPr>
            <a:spLocks noGrp="1"/>
          </p:cNvSpPr>
          <p:nvPr>
            <p:ph type="pic" idx="2"/>
          </p:nvPr>
        </p:nvSpPr>
        <p:spPr>
          <a:xfrm>
            <a:off x="838200" y="1975104"/>
            <a:ext cx="2103120" cy="3017520"/>
          </a:xfrm>
          <a:prstGeom prst="rect">
            <a:avLst/>
          </a:prstGeom>
          <a:solidFill>
            <a:schemeClr val="accent4"/>
          </a:solidFill>
          <a:ln w="88900" cap="flat" cmpd="sng">
            <a:solidFill>
              <a:schemeClr val="lt1"/>
            </a:solidFill>
            <a:prstDash val="solid"/>
            <a:miter lim="800000"/>
            <a:headEnd type="none" w="sm" len="sm"/>
            <a:tailEnd type="none" w="sm" len="sm"/>
          </a:ln>
          <a:effectLst>
            <a:outerShdw blurRad="127000" dist="38100" dir="2700000" algn="ctr" rotWithShape="0">
              <a:schemeClr val="dk1">
                <a:alpha val="40000"/>
              </a:schemeClr>
            </a:outerShdw>
          </a:effectLst>
        </p:spPr>
      </p:sp>
      <p:sp>
        <p:nvSpPr>
          <p:cNvPr id="78" name="Google Shape;78;p25"/>
          <p:cNvSpPr txBox="1">
            <a:spLocks noGrp="1"/>
          </p:cNvSpPr>
          <p:nvPr>
            <p:ph type="body" idx="1"/>
          </p:nvPr>
        </p:nvSpPr>
        <p:spPr>
          <a:xfrm>
            <a:off x="838200" y="5249545"/>
            <a:ext cx="2103438"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25"/>
          <p:cNvSpPr txBox="1">
            <a:spLocks noGrp="1"/>
          </p:cNvSpPr>
          <p:nvPr>
            <p:ph type="body" idx="3"/>
          </p:nvPr>
        </p:nvSpPr>
        <p:spPr>
          <a:xfrm>
            <a:off x="837882" y="5538152"/>
            <a:ext cx="2103438"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0" name="Google Shape;80;p25"/>
          <p:cNvSpPr>
            <a:spLocks noGrp="1"/>
          </p:cNvSpPr>
          <p:nvPr>
            <p:ph type="pic" idx="4"/>
          </p:nvPr>
        </p:nvSpPr>
        <p:spPr>
          <a:xfrm>
            <a:off x="3642360" y="1975104"/>
            <a:ext cx="2103120" cy="3017520"/>
          </a:xfrm>
          <a:prstGeom prst="rect">
            <a:avLst/>
          </a:prstGeom>
          <a:solidFill>
            <a:schemeClr val="accent4"/>
          </a:solidFill>
          <a:ln w="88900" cap="flat" cmpd="sng">
            <a:solidFill>
              <a:schemeClr val="lt1"/>
            </a:solidFill>
            <a:prstDash val="solid"/>
            <a:miter lim="800000"/>
            <a:headEnd type="none" w="sm" len="sm"/>
            <a:tailEnd type="none" w="sm" len="sm"/>
          </a:ln>
          <a:effectLst>
            <a:outerShdw blurRad="127000" dist="38100" dir="2700000" algn="ctr" rotWithShape="0">
              <a:schemeClr val="dk1">
                <a:alpha val="40000"/>
              </a:schemeClr>
            </a:outerShdw>
          </a:effectLst>
        </p:spPr>
      </p:sp>
      <p:sp>
        <p:nvSpPr>
          <p:cNvPr id="81" name="Google Shape;81;p25"/>
          <p:cNvSpPr txBox="1">
            <a:spLocks noGrp="1"/>
          </p:cNvSpPr>
          <p:nvPr>
            <p:ph type="body" idx="5"/>
          </p:nvPr>
        </p:nvSpPr>
        <p:spPr>
          <a:xfrm>
            <a:off x="3642678" y="5249545"/>
            <a:ext cx="2103438"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 name="Google Shape;82;p25"/>
          <p:cNvSpPr txBox="1">
            <a:spLocks noGrp="1"/>
          </p:cNvSpPr>
          <p:nvPr>
            <p:ph type="body" idx="6"/>
          </p:nvPr>
        </p:nvSpPr>
        <p:spPr>
          <a:xfrm>
            <a:off x="3642360" y="5538152"/>
            <a:ext cx="2103438"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25"/>
          <p:cNvSpPr>
            <a:spLocks noGrp="1"/>
          </p:cNvSpPr>
          <p:nvPr>
            <p:ph type="pic" idx="7"/>
          </p:nvPr>
        </p:nvSpPr>
        <p:spPr>
          <a:xfrm>
            <a:off x="6446520" y="1975104"/>
            <a:ext cx="2103120" cy="3017520"/>
          </a:xfrm>
          <a:prstGeom prst="rect">
            <a:avLst/>
          </a:prstGeom>
          <a:solidFill>
            <a:schemeClr val="accent4"/>
          </a:solidFill>
          <a:ln w="88900" cap="flat" cmpd="sng">
            <a:solidFill>
              <a:schemeClr val="lt1"/>
            </a:solidFill>
            <a:prstDash val="solid"/>
            <a:miter lim="800000"/>
            <a:headEnd type="none" w="sm" len="sm"/>
            <a:tailEnd type="none" w="sm" len="sm"/>
          </a:ln>
          <a:effectLst>
            <a:outerShdw blurRad="127000" dist="38100" dir="2700000" algn="ctr" rotWithShape="0">
              <a:schemeClr val="dk1">
                <a:alpha val="40000"/>
              </a:schemeClr>
            </a:outerShdw>
          </a:effectLst>
        </p:spPr>
      </p:sp>
      <p:sp>
        <p:nvSpPr>
          <p:cNvPr id="84" name="Google Shape;84;p25"/>
          <p:cNvSpPr txBox="1">
            <a:spLocks noGrp="1"/>
          </p:cNvSpPr>
          <p:nvPr>
            <p:ph type="body" idx="8"/>
          </p:nvPr>
        </p:nvSpPr>
        <p:spPr>
          <a:xfrm>
            <a:off x="6446204" y="5249545"/>
            <a:ext cx="2103438"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25"/>
          <p:cNvSpPr txBox="1">
            <a:spLocks noGrp="1"/>
          </p:cNvSpPr>
          <p:nvPr>
            <p:ph type="body" idx="9"/>
          </p:nvPr>
        </p:nvSpPr>
        <p:spPr>
          <a:xfrm>
            <a:off x="6445886" y="5538152"/>
            <a:ext cx="2103438"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6" name="Google Shape;86;p25"/>
          <p:cNvSpPr>
            <a:spLocks noGrp="1"/>
          </p:cNvSpPr>
          <p:nvPr>
            <p:ph type="pic" idx="13"/>
          </p:nvPr>
        </p:nvSpPr>
        <p:spPr>
          <a:xfrm>
            <a:off x="9250680" y="1975104"/>
            <a:ext cx="2103120" cy="3017520"/>
          </a:xfrm>
          <a:prstGeom prst="rect">
            <a:avLst/>
          </a:prstGeom>
          <a:solidFill>
            <a:schemeClr val="accent4"/>
          </a:solidFill>
          <a:ln w="88900" cap="flat" cmpd="sng">
            <a:solidFill>
              <a:schemeClr val="lt1"/>
            </a:solidFill>
            <a:prstDash val="solid"/>
            <a:miter lim="800000"/>
            <a:headEnd type="none" w="sm" len="sm"/>
            <a:tailEnd type="none" w="sm" len="sm"/>
          </a:ln>
          <a:effectLst>
            <a:outerShdw blurRad="127000" dist="38100" dir="2700000" algn="ctr" rotWithShape="0">
              <a:schemeClr val="dk1">
                <a:alpha val="40000"/>
              </a:schemeClr>
            </a:outerShdw>
          </a:effectLst>
        </p:spPr>
      </p:sp>
      <p:sp>
        <p:nvSpPr>
          <p:cNvPr id="87" name="Google Shape;87;p25"/>
          <p:cNvSpPr txBox="1">
            <a:spLocks noGrp="1"/>
          </p:cNvSpPr>
          <p:nvPr>
            <p:ph type="body" idx="14"/>
          </p:nvPr>
        </p:nvSpPr>
        <p:spPr>
          <a:xfrm>
            <a:off x="9249412" y="5249545"/>
            <a:ext cx="2103438"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25"/>
          <p:cNvSpPr txBox="1">
            <a:spLocks noGrp="1"/>
          </p:cNvSpPr>
          <p:nvPr>
            <p:ph type="body" idx="15"/>
          </p:nvPr>
        </p:nvSpPr>
        <p:spPr>
          <a:xfrm>
            <a:off x="9249094" y="5538152"/>
            <a:ext cx="2103438"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rket Summary">
  <p:cSld name="Market Summary">
    <p:spTree>
      <p:nvGrpSpPr>
        <p:cNvPr id="1" name="Shape 92"/>
        <p:cNvGrpSpPr/>
        <p:nvPr/>
      </p:nvGrpSpPr>
      <p:grpSpPr>
        <a:xfrm>
          <a:off x="0" y="0"/>
          <a:ext cx="0" cy="0"/>
          <a:chOff x="0" y="0"/>
          <a:chExt cx="0" cy="0"/>
        </a:xfrm>
      </p:grpSpPr>
      <p:pic>
        <p:nvPicPr>
          <p:cNvPr id="93" name="Google Shape;93;p26"/>
          <p:cNvPicPr preferRelativeResize="0"/>
          <p:nvPr/>
        </p:nvPicPr>
        <p:blipFill rotWithShape="1">
          <a:blip r:embed="rId2">
            <a:alphaModFix/>
          </a:blip>
          <a:srcRect/>
          <a:stretch/>
        </p:blipFill>
        <p:spPr>
          <a:xfrm>
            <a:off x="1524" y="0"/>
            <a:ext cx="12188952" cy="6858000"/>
          </a:xfrm>
          <a:prstGeom prst="rect">
            <a:avLst/>
          </a:prstGeom>
          <a:noFill/>
          <a:ln>
            <a:noFill/>
          </a:ln>
        </p:spPr>
      </p:pic>
      <p:sp>
        <p:nvSpPr>
          <p:cNvPr id="94" name="Google Shape;94;p26"/>
          <p:cNvSpPr/>
          <p:nvPr/>
        </p:nvSpPr>
        <p:spPr>
          <a:xfrm>
            <a:off x="915924" y="777240"/>
            <a:ext cx="10360152" cy="5303520"/>
          </a:xfrm>
          <a:prstGeom prst="rect">
            <a:avLst/>
          </a:prstGeom>
          <a:solidFill>
            <a:schemeClr val="lt1">
              <a:alpha val="8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95" name="Google Shape;95;p26"/>
          <p:cNvSpPr txBox="1">
            <a:spLocks noGrp="1"/>
          </p:cNvSpPr>
          <p:nvPr>
            <p:ph type="title"/>
          </p:nvPr>
        </p:nvSpPr>
        <p:spPr>
          <a:xfrm>
            <a:off x="1066800" y="1500288"/>
            <a:ext cx="10058400" cy="56526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6" name="Google Shape;96;p26"/>
          <p:cNvSpPr txBox="1">
            <a:spLocks noGrp="1"/>
          </p:cNvSpPr>
          <p:nvPr>
            <p:ph type="body" idx="1"/>
          </p:nvPr>
        </p:nvSpPr>
        <p:spPr>
          <a:xfrm>
            <a:off x="1353312" y="3548340"/>
            <a:ext cx="2743200" cy="2286000"/>
          </a:xfrm>
          <a:prstGeom prst="rect">
            <a:avLst/>
          </a:prstGeom>
          <a:noFill/>
          <a:ln>
            <a:noFill/>
          </a:ln>
        </p:spPr>
        <p:txBody>
          <a:bodyPr spcFirstLastPara="1" wrap="square" lIns="91425" tIns="45700" rIns="91425" bIns="45700" anchor="t" anchorCtr="0">
            <a:normAutofit/>
          </a:bodyPr>
          <a:lstStyle>
            <a:lvl1pPr marL="457200" lvl="0" indent="-228600" algn="ctr">
              <a:lnSpc>
                <a:spcPct val="142857"/>
              </a:lnSpc>
              <a:spcBef>
                <a:spcPts val="1000"/>
              </a:spcBef>
              <a:spcAft>
                <a:spcPts val="0"/>
              </a:spcAft>
              <a:buClr>
                <a:schemeClr val="dk1"/>
              </a:buClr>
              <a:buSzPts val="1400"/>
              <a:buNone/>
              <a:defRPr sz="1400"/>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7" name="Google Shape;97;p26"/>
          <p:cNvSpPr txBox="1">
            <a:spLocks noGrp="1"/>
          </p:cNvSpPr>
          <p:nvPr>
            <p:ph type="body" idx="2"/>
          </p:nvPr>
        </p:nvSpPr>
        <p:spPr>
          <a:xfrm>
            <a:off x="4759452" y="3548340"/>
            <a:ext cx="2743200" cy="2286000"/>
          </a:xfrm>
          <a:prstGeom prst="rect">
            <a:avLst/>
          </a:prstGeom>
          <a:noFill/>
          <a:ln>
            <a:noFill/>
          </a:ln>
        </p:spPr>
        <p:txBody>
          <a:bodyPr spcFirstLastPara="1" wrap="square" lIns="91425" tIns="45700" rIns="91425" bIns="45700" anchor="t" anchorCtr="0">
            <a:normAutofit/>
          </a:bodyPr>
          <a:lstStyle>
            <a:lvl1pPr marL="457200" lvl="0" indent="-228600" algn="ctr">
              <a:lnSpc>
                <a:spcPct val="142857"/>
              </a:lnSpc>
              <a:spcBef>
                <a:spcPts val="1000"/>
              </a:spcBef>
              <a:spcAft>
                <a:spcPts val="0"/>
              </a:spcAft>
              <a:buClr>
                <a:schemeClr val="dk1"/>
              </a:buClr>
              <a:buSzPts val="1400"/>
              <a:buNone/>
              <a:defRPr sz="1400"/>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8" name="Google Shape;98;p26"/>
          <p:cNvSpPr txBox="1">
            <a:spLocks noGrp="1"/>
          </p:cNvSpPr>
          <p:nvPr>
            <p:ph type="body" idx="3"/>
          </p:nvPr>
        </p:nvSpPr>
        <p:spPr>
          <a:xfrm>
            <a:off x="8165592" y="3548340"/>
            <a:ext cx="2743200" cy="2286000"/>
          </a:xfrm>
          <a:prstGeom prst="rect">
            <a:avLst/>
          </a:prstGeom>
          <a:noFill/>
          <a:ln>
            <a:noFill/>
          </a:ln>
        </p:spPr>
        <p:txBody>
          <a:bodyPr spcFirstLastPara="1" wrap="square" lIns="91425" tIns="45700" rIns="91425" bIns="45700" anchor="t" anchorCtr="0">
            <a:normAutofit/>
          </a:bodyPr>
          <a:lstStyle>
            <a:lvl1pPr marL="457200" lvl="0" indent="-228600" algn="ctr">
              <a:lnSpc>
                <a:spcPct val="142857"/>
              </a:lnSpc>
              <a:spcBef>
                <a:spcPts val="1000"/>
              </a:spcBef>
              <a:spcAft>
                <a:spcPts val="0"/>
              </a:spcAft>
              <a:buClr>
                <a:schemeClr val="dk1"/>
              </a:buClr>
              <a:buSzPts val="1400"/>
              <a:buNone/>
              <a:defRPr sz="1400"/>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9" name="Google Shape;99;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p:cSld name="Section Header">
    <p:bg>
      <p:bgPr>
        <a:solidFill>
          <a:schemeClr val="accent1"/>
        </a:solidFill>
        <a:effectLst/>
      </p:bgPr>
    </p:bg>
    <p:spTree>
      <p:nvGrpSpPr>
        <p:cNvPr id="1" name="Shape 102"/>
        <p:cNvGrpSpPr/>
        <p:nvPr/>
      </p:nvGrpSpPr>
      <p:grpSpPr>
        <a:xfrm>
          <a:off x="0" y="0"/>
          <a:ext cx="0" cy="0"/>
          <a:chOff x="0" y="0"/>
          <a:chExt cx="0" cy="0"/>
        </a:xfrm>
      </p:grpSpPr>
      <p:sp>
        <p:nvSpPr>
          <p:cNvPr id="103" name="Google Shape;103;p27"/>
          <p:cNvSpPr>
            <a:spLocks noGrp="1"/>
          </p:cNvSpPr>
          <p:nvPr>
            <p:ph type="pic" idx="2"/>
          </p:nvPr>
        </p:nvSpPr>
        <p:spPr>
          <a:xfrm>
            <a:off x="1524" y="0"/>
            <a:ext cx="6181344" cy="6858000"/>
          </a:xfrm>
          <a:prstGeom prst="rect">
            <a:avLst/>
          </a:prstGeom>
          <a:solidFill>
            <a:schemeClr val="lt1"/>
          </a:solidFill>
          <a:ln>
            <a:noFill/>
          </a:ln>
        </p:spPr>
      </p:sp>
      <p:sp>
        <p:nvSpPr>
          <p:cNvPr id="104" name="Google Shape;104;p27"/>
          <p:cNvSpPr/>
          <p:nvPr/>
        </p:nvSpPr>
        <p:spPr>
          <a:xfrm>
            <a:off x="963281" y="4070850"/>
            <a:ext cx="5132718" cy="100584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5" name="Google Shape;105;p27"/>
          <p:cNvSpPr txBox="1">
            <a:spLocks noGrp="1"/>
          </p:cNvSpPr>
          <p:nvPr>
            <p:ph type="title"/>
          </p:nvPr>
        </p:nvSpPr>
        <p:spPr>
          <a:xfrm>
            <a:off x="1252728" y="4151376"/>
            <a:ext cx="4443664" cy="91440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6" name="Google Shape;106;p27"/>
          <p:cNvSpPr>
            <a:spLocks noGrp="1"/>
          </p:cNvSpPr>
          <p:nvPr>
            <p:ph type="pic" idx="3"/>
          </p:nvPr>
        </p:nvSpPr>
        <p:spPr>
          <a:xfrm>
            <a:off x="3048000" y="777240"/>
            <a:ext cx="8229600" cy="5303520"/>
          </a:xfrm>
          <a:prstGeom prst="rect">
            <a:avLst/>
          </a:prstGeom>
          <a:solidFill>
            <a:schemeClr val="accent4"/>
          </a:solidFill>
          <a:ln>
            <a:noFill/>
          </a:ln>
        </p:spPr>
      </p:sp>
      <p:sp>
        <p:nvSpPr>
          <p:cNvPr id="107" name="Google Shape;107;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BFBFB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a:solidFill>
                  <a:srgbClr val="3F3F3F"/>
                </a:solidFill>
                <a:latin typeface="Arial"/>
                <a:ea typeface="Arial"/>
                <a:cs typeface="Arial"/>
                <a:sym typeface="Arial"/>
              </a:defRPr>
            </a:lvl1pPr>
            <a:lvl2pPr marL="0" lvl="1" indent="0" algn="r">
              <a:spcBef>
                <a:spcPts val="0"/>
              </a:spcBef>
              <a:buNone/>
              <a:defRPr sz="1000">
                <a:solidFill>
                  <a:srgbClr val="3F3F3F"/>
                </a:solidFill>
                <a:latin typeface="Arial"/>
                <a:ea typeface="Arial"/>
                <a:cs typeface="Arial"/>
                <a:sym typeface="Arial"/>
              </a:defRPr>
            </a:lvl2pPr>
            <a:lvl3pPr marL="0" lvl="2" indent="0" algn="r">
              <a:spcBef>
                <a:spcPts val="0"/>
              </a:spcBef>
              <a:buNone/>
              <a:defRPr sz="1000">
                <a:solidFill>
                  <a:srgbClr val="3F3F3F"/>
                </a:solidFill>
                <a:latin typeface="Arial"/>
                <a:ea typeface="Arial"/>
                <a:cs typeface="Arial"/>
                <a:sym typeface="Arial"/>
              </a:defRPr>
            </a:lvl3pPr>
            <a:lvl4pPr marL="0" lvl="3" indent="0" algn="r">
              <a:spcBef>
                <a:spcPts val="0"/>
              </a:spcBef>
              <a:buNone/>
              <a:defRPr sz="1000">
                <a:solidFill>
                  <a:srgbClr val="3F3F3F"/>
                </a:solidFill>
                <a:latin typeface="Arial"/>
                <a:ea typeface="Arial"/>
                <a:cs typeface="Arial"/>
                <a:sym typeface="Arial"/>
              </a:defRPr>
            </a:lvl4pPr>
            <a:lvl5pPr marL="0" lvl="4" indent="0" algn="r">
              <a:spcBef>
                <a:spcPts val="0"/>
              </a:spcBef>
              <a:buNone/>
              <a:defRPr sz="1000">
                <a:solidFill>
                  <a:srgbClr val="3F3F3F"/>
                </a:solidFill>
                <a:latin typeface="Arial"/>
                <a:ea typeface="Arial"/>
                <a:cs typeface="Arial"/>
                <a:sym typeface="Arial"/>
              </a:defRPr>
            </a:lvl5pPr>
            <a:lvl6pPr marL="0" lvl="5" indent="0" algn="r">
              <a:spcBef>
                <a:spcPts val="0"/>
              </a:spcBef>
              <a:buNone/>
              <a:defRPr sz="1000">
                <a:solidFill>
                  <a:srgbClr val="3F3F3F"/>
                </a:solidFill>
                <a:latin typeface="Arial"/>
                <a:ea typeface="Arial"/>
                <a:cs typeface="Arial"/>
                <a:sym typeface="Arial"/>
              </a:defRPr>
            </a:lvl6pPr>
            <a:lvl7pPr marL="0" lvl="6" indent="0" algn="r">
              <a:spcBef>
                <a:spcPts val="0"/>
              </a:spcBef>
              <a:buNone/>
              <a:defRPr sz="1000">
                <a:solidFill>
                  <a:srgbClr val="3F3F3F"/>
                </a:solidFill>
                <a:latin typeface="Arial"/>
                <a:ea typeface="Arial"/>
                <a:cs typeface="Arial"/>
                <a:sym typeface="Arial"/>
              </a:defRPr>
            </a:lvl7pPr>
            <a:lvl8pPr marL="0" lvl="7" indent="0" algn="r">
              <a:spcBef>
                <a:spcPts val="0"/>
              </a:spcBef>
              <a:buNone/>
              <a:defRPr sz="1000">
                <a:solidFill>
                  <a:srgbClr val="3F3F3F"/>
                </a:solidFill>
                <a:latin typeface="Arial"/>
                <a:ea typeface="Arial"/>
                <a:cs typeface="Arial"/>
                <a:sym typeface="Arial"/>
              </a:defRPr>
            </a:lvl8pPr>
            <a:lvl9pPr marL="0" lvl="8" indent="0" algn="r">
              <a:spcBef>
                <a:spcPts val="0"/>
              </a:spcBef>
              <a:buNone/>
              <a:defRPr sz="1000">
                <a:solidFill>
                  <a:srgbClr val="3F3F3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usiness concept">
  <p:cSld name="Business concept">
    <p:spTree>
      <p:nvGrpSpPr>
        <p:cNvPr id="1" name="Shape 110"/>
        <p:cNvGrpSpPr/>
        <p:nvPr/>
      </p:nvGrpSpPr>
      <p:grpSpPr>
        <a:xfrm>
          <a:off x="0" y="0"/>
          <a:ext cx="0" cy="0"/>
          <a:chOff x="0" y="0"/>
          <a:chExt cx="0" cy="0"/>
        </a:xfrm>
      </p:grpSpPr>
      <p:sp>
        <p:nvSpPr>
          <p:cNvPr id="111" name="Google Shape;111;p28"/>
          <p:cNvSpPr>
            <a:spLocks noGrp="1"/>
          </p:cNvSpPr>
          <p:nvPr>
            <p:ph type="pic" idx="2"/>
          </p:nvPr>
        </p:nvSpPr>
        <p:spPr>
          <a:xfrm>
            <a:off x="1524" y="0"/>
            <a:ext cx="12188952" cy="6858000"/>
          </a:xfrm>
          <a:prstGeom prst="rect">
            <a:avLst/>
          </a:prstGeom>
          <a:solidFill>
            <a:schemeClr val="lt1"/>
          </a:solidFill>
          <a:ln>
            <a:noFill/>
          </a:ln>
        </p:spPr>
      </p:sp>
      <p:sp>
        <p:nvSpPr>
          <p:cNvPr id="112" name="Google Shape;112;p28"/>
          <p:cNvSpPr/>
          <p:nvPr/>
        </p:nvSpPr>
        <p:spPr>
          <a:xfrm>
            <a:off x="6096000" y="1143000"/>
            <a:ext cx="5486400" cy="4572000"/>
          </a:xfrm>
          <a:prstGeom prst="rect">
            <a:avLst/>
          </a:prstGeom>
          <a:solidFill>
            <a:schemeClr val="lt1">
              <a:alpha val="89803"/>
            </a:schemeClr>
          </a:solidFill>
          <a:ln w="12700" cap="flat" cmpd="sng">
            <a:solidFill>
              <a:schemeClr val="dk1"/>
            </a:solidFill>
            <a:prstDash val="solid"/>
            <a:miter lim="800000"/>
            <a:headEnd type="none" w="sm" len="sm"/>
            <a:tailEnd type="none" w="sm" len="sm"/>
          </a:ln>
        </p:spPr>
        <p:txBody>
          <a:bodyPr spcFirstLastPara="1" wrap="square" lIns="91425" tIns="365750" rIns="91425" bIns="45700" anchor="ctr" anchorCtr="0">
            <a:noAutofit/>
          </a:bodyPr>
          <a:lstStyle/>
          <a:p>
            <a:pPr marL="0" marR="0" lvl="0" indent="0" algn="ctr" rtl="0">
              <a:spcBef>
                <a:spcPts val="0"/>
              </a:spcBef>
              <a:spcAft>
                <a:spcPts val="0"/>
              </a:spcAft>
              <a:buNone/>
            </a:pPr>
            <a:endParaRPr sz="3600">
              <a:solidFill>
                <a:schemeClr val="lt1"/>
              </a:solidFill>
              <a:latin typeface="Arial"/>
              <a:ea typeface="Arial"/>
              <a:cs typeface="Arial"/>
              <a:sym typeface="Arial"/>
            </a:endParaRPr>
          </a:p>
        </p:txBody>
      </p:sp>
      <p:sp>
        <p:nvSpPr>
          <p:cNvPr id="113" name="Google Shape;113;p28"/>
          <p:cNvSpPr txBox="1">
            <a:spLocks noGrp="1"/>
          </p:cNvSpPr>
          <p:nvPr>
            <p:ph type="title"/>
          </p:nvPr>
        </p:nvSpPr>
        <p:spPr>
          <a:xfrm>
            <a:off x="6096000" y="1143000"/>
            <a:ext cx="5486400" cy="4572000"/>
          </a:xfrm>
          <a:prstGeom prst="rect">
            <a:avLst/>
          </a:prstGeom>
          <a:solidFill>
            <a:schemeClr val="lt1">
              <a:alpha val="89803"/>
            </a:schemeClr>
          </a:solidFill>
          <a:ln>
            <a:noFill/>
          </a:ln>
        </p:spPr>
        <p:txBody>
          <a:bodyPr spcFirstLastPara="1" wrap="square" lIns="612625" tIns="822950" rIns="457200" bIns="45700" anchor="t" anchorCtr="0">
            <a:no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4" name="Google Shape;114;p28"/>
          <p:cNvSpPr txBox="1">
            <a:spLocks noGrp="1"/>
          </p:cNvSpPr>
          <p:nvPr>
            <p:ph type="body" idx="1"/>
          </p:nvPr>
        </p:nvSpPr>
        <p:spPr>
          <a:xfrm>
            <a:off x="6629400" y="2996693"/>
            <a:ext cx="4416552" cy="2216986"/>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1000"/>
              </a:spcBef>
              <a:spcAft>
                <a:spcPts val="0"/>
              </a:spcAft>
              <a:buClr>
                <a:schemeClr val="dk1"/>
              </a:buClr>
              <a:buSzPts val="1400"/>
              <a:buNone/>
              <a:defRPr sz="1400"/>
            </a:lvl1pPr>
            <a:lvl2pPr marL="914400" lvl="1" indent="-228600" algn="l">
              <a:lnSpc>
                <a:spcPct val="137500"/>
              </a:lnSpc>
              <a:spcBef>
                <a:spcPts val="500"/>
              </a:spcBef>
              <a:spcAft>
                <a:spcPts val="0"/>
              </a:spcAft>
              <a:buClr>
                <a:schemeClr val="dk1"/>
              </a:buClr>
              <a:buSzPts val="1600"/>
              <a:buNone/>
              <a:defRPr sz="1600"/>
            </a:lvl2pPr>
            <a:lvl3pPr marL="1371600" lvl="2" indent="-228600" algn="l">
              <a:lnSpc>
                <a:spcPct val="137500"/>
              </a:lnSpc>
              <a:spcBef>
                <a:spcPts val="500"/>
              </a:spcBef>
              <a:spcAft>
                <a:spcPts val="0"/>
              </a:spcAft>
              <a:buClr>
                <a:schemeClr val="dk1"/>
              </a:buClr>
              <a:buSzPts val="1600"/>
              <a:buNone/>
              <a:defRPr sz="1600"/>
            </a:lvl3pPr>
            <a:lvl4pPr marL="1828800" lvl="3" indent="-228600" algn="l">
              <a:lnSpc>
                <a:spcPct val="137500"/>
              </a:lnSpc>
              <a:spcBef>
                <a:spcPts val="500"/>
              </a:spcBef>
              <a:spcAft>
                <a:spcPts val="0"/>
              </a:spcAft>
              <a:buClr>
                <a:schemeClr val="dk1"/>
              </a:buClr>
              <a:buSzPts val="1600"/>
              <a:buNone/>
              <a:defRPr sz="1600"/>
            </a:lvl4pPr>
            <a:lvl5pPr marL="2286000" lvl="4" indent="-228600" algn="l">
              <a:lnSpc>
                <a:spcPct val="137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 name="Google Shape;115;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a:solidFill>
                  <a:schemeClr val="lt1"/>
                </a:solidFill>
                <a:latin typeface="Arial"/>
                <a:ea typeface="Arial"/>
                <a:cs typeface="Arial"/>
                <a:sym typeface="Arial"/>
              </a:defRPr>
            </a:lvl1pPr>
            <a:lvl2pPr marL="0" lvl="1" indent="0" algn="r">
              <a:spcBef>
                <a:spcPts val="0"/>
              </a:spcBef>
              <a:buNone/>
              <a:defRPr sz="1000">
                <a:solidFill>
                  <a:schemeClr val="lt1"/>
                </a:solidFill>
                <a:latin typeface="Arial"/>
                <a:ea typeface="Arial"/>
                <a:cs typeface="Arial"/>
                <a:sym typeface="Arial"/>
              </a:defRPr>
            </a:lvl2pPr>
            <a:lvl3pPr marL="0" lvl="2" indent="0" algn="r">
              <a:spcBef>
                <a:spcPts val="0"/>
              </a:spcBef>
              <a:buNone/>
              <a:defRPr sz="1000">
                <a:solidFill>
                  <a:schemeClr val="lt1"/>
                </a:solidFill>
                <a:latin typeface="Arial"/>
                <a:ea typeface="Arial"/>
                <a:cs typeface="Arial"/>
                <a:sym typeface="Arial"/>
              </a:defRPr>
            </a:lvl3pPr>
            <a:lvl4pPr marL="0" lvl="3" indent="0" algn="r">
              <a:spcBef>
                <a:spcPts val="0"/>
              </a:spcBef>
              <a:buNone/>
              <a:defRPr sz="1000">
                <a:solidFill>
                  <a:schemeClr val="lt1"/>
                </a:solidFill>
                <a:latin typeface="Arial"/>
                <a:ea typeface="Arial"/>
                <a:cs typeface="Arial"/>
                <a:sym typeface="Arial"/>
              </a:defRPr>
            </a:lvl4pPr>
            <a:lvl5pPr marL="0" lvl="4" indent="0" algn="r">
              <a:spcBef>
                <a:spcPts val="0"/>
              </a:spcBef>
              <a:buNone/>
              <a:defRPr sz="1000">
                <a:solidFill>
                  <a:schemeClr val="lt1"/>
                </a:solidFill>
                <a:latin typeface="Arial"/>
                <a:ea typeface="Arial"/>
                <a:cs typeface="Arial"/>
                <a:sym typeface="Arial"/>
              </a:defRPr>
            </a:lvl5pPr>
            <a:lvl6pPr marL="0" lvl="5" indent="0" algn="r">
              <a:spcBef>
                <a:spcPts val="0"/>
              </a:spcBef>
              <a:buNone/>
              <a:defRPr sz="1000">
                <a:solidFill>
                  <a:schemeClr val="lt1"/>
                </a:solidFill>
                <a:latin typeface="Arial"/>
                <a:ea typeface="Arial"/>
                <a:cs typeface="Arial"/>
                <a:sym typeface="Arial"/>
              </a:defRPr>
            </a:lvl6pPr>
            <a:lvl7pPr marL="0" lvl="6" indent="0" algn="r">
              <a:spcBef>
                <a:spcPts val="0"/>
              </a:spcBef>
              <a:buNone/>
              <a:defRPr sz="1000">
                <a:solidFill>
                  <a:schemeClr val="lt1"/>
                </a:solidFill>
                <a:latin typeface="Arial"/>
                <a:ea typeface="Arial"/>
                <a:cs typeface="Arial"/>
                <a:sym typeface="Arial"/>
              </a:defRPr>
            </a:lvl7pPr>
            <a:lvl8pPr marL="0" lvl="7" indent="0" algn="r">
              <a:spcBef>
                <a:spcPts val="0"/>
              </a:spcBef>
              <a:buNone/>
              <a:defRPr sz="1000">
                <a:solidFill>
                  <a:schemeClr val="lt1"/>
                </a:solidFill>
                <a:latin typeface="Arial"/>
                <a:ea typeface="Arial"/>
                <a:cs typeface="Arial"/>
                <a:sym typeface="Arial"/>
              </a:defRPr>
            </a:lvl8pPr>
            <a:lvl9pPr marL="0" lvl="8" indent="0" algn="r">
              <a:spcBef>
                <a:spcPts val="0"/>
              </a:spcBef>
              <a:buNone/>
              <a:defRPr sz="10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pos="422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8"/>
          <p:cNvSpPr txBox="1">
            <a:spLocks noGrp="1"/>
          </p:cNvSpPr>
          <p:nvPr>
            <p:ph type="title"/>
          </p:nvPr>
        </p:nvSpPr>
        <p:spPr>
          <a:xfrm>
            <a:off x="838200" y="707029"/>
            <a:ext cx="10515600" cy="64008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rgbClr val="7F7F7F"/>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000" b="0" i="0" u="none" strike="noStrike" cap="none">
                <a:solidFill>
                  <a:srgbClr val="7F7F7F"/>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rgbClr val="7F7F7F"/>
                </a:solidFill>
                <a:latin typeface="Arial"/>
                <a:ea typeface="Arial"/>
                <a:cs typeface="Arial"/>
                <a:sym typeface="Arial"/>
              </a:defRPr>
            </a:lvl1pPr>
            <a:lvl2pPr marL="0" marR="0" lvl="1" indent="0" algn="r" rtl="0">
              <a:spcBef>
                <a:spcPts val="0"/>
              </a:spcBef>
              <a:buNone/>
              <a:defRPr sz="1000" b="0" i="0" u="none" strike="noStrike" cap="none">
                <a:solidFill>
                  <a:srgbClr val="7F7F7F"/>
                </a:solidFill>
                <a:latin typeface="Arial"/>
                <a:ea typeface="Arial"/>
                <a:cs typeface="Arial"/>
                <a:sym typeface="Arial"/>
              </a:defRPr>
            </a:lvl2pPr>
            <a:lvl3pPr marL="0" marR="0" lvl="2" indent="0" algn="r" rtl="0">
              <a:spcBef>
                <a:spcPts val="0"/>
              </a:spcBef>
              <a:buNone/>
              <a:defRPr sz="1000" b="0" i="0" u="none" strike="noStrike" cap="none">
                <a:solidFill>
                  <a:srgbClr val="7F7F7F"/>
                </a:solidFill>
                <a:latin typeface="Arial"/>
                <a:ea typeface="Arial"/>
                <a:cs typeface="Arial"/>
                <a:sym typeface="Arial"/>
              </a:defRPr>
            </a:lvl3pPr>
            <a:lvl4pPr marL="0" marR="0" lvl="3" indent="0" algn="r" rtl="0">
              <a:spcBef>
                <a:spcPts val="0"/>
              </a:spcBef>
              <a:buNone/>
              <a:defRPr sz="1000" b="0" i="0" u="none" strike="noStrike" cap="none">
                <a:solidFill>
                  <a:srgbClr val="7F7F7F"/>
                </a:solidFill>
                <a:latin typeface="Arial"/>
                <a:ea typeface="Arial"/>
                <a:cs typeface="Arial"/>
                <a:sym typeface="Arial"/>
              </a:defRPr>
            </a:lvl4pPr>
            <a:lvl5pPr marL="0" marR="0" lvl="4" indent="0" algn="r" rtl="0">
              <a:spcBef>
                <a:spcPts val="0"/>
              </a:spcBef>
              <a:buNone/>
              <a:defRPr sz="1000" b="0" i="0" u="none" strike="noStrike" cap="none">
                <a:solidFill>
                  <a:srgbClr val="7F7F7F"/>
                </a:solidFill>
                <a:latin typeface="Arial"/>
                <a:ea typeface="Arial"/>
                <a:cs typeface="Arial"/>
                <a:sym typeface="Arial"/>
              </a:defRPr>
            </a:lvl5pPr>
            <a:lvl6pPr marL="0" marR="0" lvl="5" indent="0" algn="r" rtl="0">
              <a:spcBef>
                <a:spcPts val="0"/>
              </a:spcBef>
              <a:buNone/>
              <a:defRPr sz="1000" b="0" i="0" u="none" strike="noStrike" cap="none">
                <a:solidFill>
                  <a:srgbClr val="7F7F7F"/>
                </a:solidFill>
                <a:latin typeface="Arial"/>
                <a:ea typeface="Arial"/>
                <a:cs typeface="Arial"/>
                <a:sym typeface="Arial"/>
              </a:defRPr>
            </a:lvl6pPr>
            <a:lvl7pPr marL="0" marR="0" lvl="6" indent="0" algn="r" rtl="0">
              <a:spcBef>
                <a:spcPts val="0"/>
              </a:spcBef>
              <a:buNone/>
              <a:defRPr sz="1000" b="0" i="0" u="none" strike="noStrike" cap="none">
                <a:solidFill>
                  <a:srgbClr val="7F7F7F"/>
                </a:solidFill>
                <a:latin typeface="Arial"/>
                <a:ea typeface="Arial"/>
                <a:cs typeface="Arial"/>
                <a:sym typeface="Arial"/>
              </a:defRPr>
            </a:lvl7pPr>
            <a:lvl8pPr marL="0" marR="0" lvl="7" indent="0" algn="r" rtl="0">
              <a:spcBef>
                <a:spcPts val="0"/>
              </a:spcBef>
              <a:buNone/>
              <a:defRPr sz="1000" b="0" i="0" u="none" strike="noStrike" cap="none">
                <a:solidFill>
                  <a:srgbClr val="7F7F7F"/>
                </a:solidFill>
                <a:latin typeface="Arial"/>
                <a:ea typeface="Arial"/>
                <a:cs typeface="Arial"/>
                <a:sym typeface="Arial"/>
              </a:defRPr>
            </a:lvl8pPr>
            <a:lvl9pPr marL="0" marR="0" lvl="8" indent="0" algn="r" rtl="0">
              <a:spcBef>
                <a:spcPts val="0"/>
              </a:spcBef>
              <a:buNone/>
              <a:defRPr sz="1000" b="0" i="0" u="none" strike="noStrike" cap="none">
                <a:solidFill>
                  <a:srgbClr val="7F7F7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720">
          <p15:clr>
            <a:srgbClr val="F26B43"/>
          </p15:clr>
        </p15:guide>
        <p15:guide id="2" pos="3840">
          <p15:clr>
            <a:srgbClr val="F26B43"/>
          </p15:clr>
        </p15:guide>
        <p15:guide id="3" pos="1920">
          <p15:clr>
            <a:srgbClr val="F26B43"/>
          </p15:clr>
        </p15:guide>
        <p15:guide id="4" pos="5760">
          <p15:clr>
            <a:srgbClr val="F26B43"/>
          </p15:clr>
        </p15:guide>
        <p15:guide id="5" pos="5184">
          <p15:clr>
            <a:srgbClr val="5ACBF0"/>
          </p15:clr>
        </p15:guide>
        <p15:guide id="6" pos="2496">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facebook.github.io/prophet/"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facebook.github.io/prophet/"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
          <p:cNvSpPr txBox="1">
            <a:spLocks noGrp="1"/>
          </p:cNvSpPr>
          <p:nvPr>
            <p:ph type="ctrTitle"/>
          </p:nvPr>
        </p:nvSpPr>
        <p:spPr>
          <a:xfrm>
            <a:off x="6730584" y="1901952"/>
            <a:ext cx="3937416" cy="23876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000"/>
              <a:buFont typeface="Arial"/>
              <a:buNone/>
            </a:pPr>
            <a:r>
              <a:rPr lang="en-US"/>
              <a:t>Group 3  </a:t>
            </a:r>
            <a:br>
              <a:rPr lang="en-US"/>
            </a:br>
            <a:r>
              <a:rPr lang="en-US"/>
              <a:t>StockPickers</a:t>
            </a:r>
            <a:endParaRPr/>
          </a:p>
        </p:txBody>
      </p:sp>
      <p:sp>
        <p:nvSpPr>
          <p:cNvPr id="193" name="Google Shape;193;p1"/>
          <p:cNvSpPr txBox="1">
            <a:spLocks noGrp="1"/>
          </p:cNvSpPr>
          <p:nvPr>
            <p:ph type="subTitle" idx="1"/>
          </p:nvPr>
        </p:nvSpPr>
        <p:spPr>
          <a:xfrm>
            <a:off x="6730584" y="4379976"/>
            <a:ext cx="3937416" cy="5727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000"/>
              <a:buNone/>
            </a:pPr>
            <a:r>
              <a:rPr lang="en-US"/>
              <a:t>Iteration 2 </a:t>
            </a:r>
            <a:r>
              <a:rPr lang="en-US" dirty="0"/>
              <a:t>– Update</a:t>
            </a:r>
          </a:p>
          <a:p>
            <a:pPr marL="0" lvl="0" indent="0" algn="l" rtl="0">
              <a:lnSpc>
                <a:spcPct val="90000"/>
              </a:lnSpc>
              <a:spcBef>
                <a:spcPts val="0"/>
              </a:spcBef>
              <a:spcAft>
                <a:spcPts val="0"/>
              </a:spcAft>
              <a:buClr>
                <a:schemeClr val="dk1"/>
              </a:buClr>
              <a:buSzPts val="2000"/>
              <a:buNone/>
            </a:pPr>
            <a:r>
              <a:rPr lang="en-US" sz="900" dirty="0"/>
              <a:t>Presented by Serguei </a:t>
            </a:r>
            <a:r>
              <a:rPr lang="en-US" sz="900" dirty="0" err="1"/>
              <a:t>Chervachdize</a:t>
            </a:r>
            <a:endParaRPr sz="900" dirty="0"/>
          </a:p>
        </p:txBody>
      </p:sp>
      <p:pic>
        <p:nvPicPr>
          <p:cNvPr id="194" name="Google Shape;194;p1" descr="photo of 2 men drawing a graph&#10;"/>
          <p:cNvPicPr preferRelativeResize="0">
            <a:picLocks noGrp="1"/>
          </p:cNvPicPr>
          <p:nvPr>
            <p:ph type="pic" idx="2"/>
          </p:nvPr>
        </p:nvPicPr>
        <p:blipFill rotWithShape="1">
          <a:blip r:embed="rId3">
            <a:alphaModFix/>
          </a:blip>
          <a:srcRect/>
          <a:stretch/>
        </p:blipFill>
        <p:spPr>
          <a:xfrm>
            <a:off x="1393825" y="1143000"/>
            <a:ext cx="5029200" cy="4572000"/>
          </a:xfrm>
          <a:prstGeom prst="rect">
            <a:avLst/>
          </a:prstGeom>
          <a:solidFill>
            <a:schemeClr val="accent4"/>
          </a:solid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8"/>
          <p:cNvSpPr txBox="1">
            <a:spLocks noGrp="1"/>
          </p:cNvSpPr>
          <p:nvPr>
            <p:ph type="body" idx="1"/>
          </p:nvPr>
        </p:nvSpPr>
        <p:spPr>
          <a:xfrm>
            <a:off x="1540640" y="1366360"/>
            <a:ext cx="6801018" cy="365125"/>
          </a:xfrm>
          <a:prstGeom prst="rect">
            <a:avLst/>
          </a:prstGeom>
          <a:noFill/>
          <a:ln>
            <a:noFill/>
          </a:ln>
        </p:spPr>
        <p:txBody>
          <a:bodyPr spcFirstLastPara="1" wrap="square" lIns="91425" tIns="45700" rIns="91425" bIns="45700" anchor="t" anchorCtr="0">
            <a:noAutofit/>
          </a:bodyPr>
          <a:lstStyle/>
          <a:p>
            <a:pPr marL="0" lvl="0" indent="0" algn="l" rtl="0">
              <a:lnSpc>
                <a:spcPct val="122222"/>
              </a:lnSpc>
              <a:spcBef>
                <a:spcPts val="0"/>
              </a:spcBef>
              <a:spcAft>
                <a:spcPts val="0"/>
              </a:spcAft>
              <a:buClr>
                <a:srgbClr val="AE4627"/>
              </a:buClr>
              <a:buSzPts val="1800"/>
              <a:buNone/>
            </a:pPr>
            <a:r>
              <a:rPr lang="en-US"/>
              <a:t>UI design</a:t>
            </a:r>
            <a:endParaRPr/>
          </a:p>
          <a:p>
            <a:pPr marL="342900" lvl="0" indent="-228600" algn="l" rtl="0">
              <a:lnSpc>
                <a:spcPct val="122222"/>
              </a:lnSpc>
              <a:spcBef>
                <a:spcPts val="1000"/>
              </a:spcBef>
              <a:spcAft>
                <a:spcPts val="0"/>
              </a:spcAft>
              <a:buClr>
                <a:srgbClr val="AE4627"/>
              </a:buClr>
              <a:buSzPts val="1800"/>
              <a:buNone/>
            </a:pPr>
            <a:endParaRPr/>
          </a:p>
          <a:p>
            <a:pPr marL="342900" lvl="0" indent="-228600" algn="l" rtl="0">
              <a:lnSpc>
                <a:spcPct val="122222"/>
              </a:lnSpc>
              <a:spcBef>
                <a:spcPts val="1000"/>
              </a:spcBef>
              <a:spcAft>
                <a:spcPts val="0"/>
              </a:spcAft>
              <a:buClr>
                <a:srgbClr val="AE4627"/>
              </a:buClr>
              <a:buSzPts val="1800"/>
              <a:buNone/>
            </a:pPr>
            <a:endParaRPr/>
          </a:p>
        </p:txBody>
      </p:sp>
      <p:sp>
        <p:nvSpPr>
          <p:cNvPr id="276" name="Google Shape;276;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pic>
        <p:nvPicPr>
          <p:cNvPr id="277" name="Google Shape;277;p8"/>
          <p:cNvPicPr preferRelativeResize="0"/>
          <p:nvPr/>
        </p:nvPicPr>
        <p:blipFill rotWithShape="1">
          <a:blip r:embed="rId3">
            <a:alphaModFix/>
          </a:blip>
          <a:srcRect/>
          <a:stretch/>
        </p:blipFill>
        <p:spPr>
          <a:xfrm>
            <a:off x="1598613" y="1731485"/>
            <a:ext cx="7164387" cy="403053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9"/>
          <p:cNvSpPr txBox="1">
            <a:spLocks noGrp="1"/>
          </p:cNvSpPr>
          <p:nvPr>
            <p:ph type="body" idx="1"/>
          </p:nvPr>
        </p:nvSpPr>
        <p:spPr>
          <a:xfrm>
            <a:off x="1540640" y="1366360"/>
            <a:ext cx="6801018" cy="365125"/>
          </a:xfrm>
          <a:prstGeom prst="rect">
            <a:avLst/>
          </a:prstGeom>
          <a:noFill/>
          <a:ln>
            <a:noFill/>
          </a:ln>
        </p:spPr>
        <p:txBody>
          <a:bodyPr spcFirstLastPara="1" wrap="square" lIns="91425" tIns="45700" rIns="91425" bIns="45700" anchor="t" anchorCtr="0">
            <a:noAutofit/>
          </a:bodyPr>
          <a:lstStyle/>
          <a:p>
            <a:pPr marL="0" lvl="0" indent="0" algn="l" rtl="0">
              <a:lnSpc>
                <a:spcPct val="122222"/>
              </a:lnSpc>
              <a:spcBef>
                <a:spcPts val="0"/>
              </a:spcBef>
              <a:spcAft>
                <a:spcPts val="0"/>
              </a:spcAft>
              <a:buClr>
                <a:srgbClr val="AE4627"/>
              </a:buClr>
              <a:buSzPts val="1800"/>
              <a:buNone/>
            </a:pPr>
            <a:r>
              <a:rPr lang="en-US"/>
              <a:t>Security design</a:t>
            </a:r>
            <a:endParaRPr/>
          </a:p>
          <a:p>
            <a:pPr marL="342900" lvl="0" indent="-228600" algn="l" rtl="0">
              <a:lnSpc>
                <a:spcPct val="122222"/>
              </a:lnSpc>
              <a:spcBef>
                <a:spcPts val="1000"/>
              </a:spcBef>
              <a:spcAft>
                <a:spcPts val="0"/>
              </a:spcAft>
              <a:buClr>
                <a:srgbClr val="AE4627"/>
              </a:buClr>
              <a:buSzPts val="1800"/>
              <a:buNone/>
            </a:pPr>
            <a:endParaRPr/>
          </a:p>
          <a:p>
            <a:pPr marL="342900" lvl="0" indent="-228600" algn="l" rtl="0">
              <a:lnSpc>
                <a:spcPct val="122222"/>
              </a:lnSpc>
              <a:spcBef>
                <a:spcPts val="1000"/>
              </a:spcBef>
              <a:spcAft>
                <a:spcPts val="0"/>
              </a:spcAft>
              <a:buClr>
                <a:srgbClr val="AE4627"/>
              </a:buClr>
              <a:buSzPts val="1800"/>
              <a:buNone/>
            </a:pPr>
            <a:endParaRPr/>
          </a:p>
        </p:txBody>
      </p:sp>
      <p:sp>
        <p:nvSpPr>
          <p:cNvPr id="284" name="Google Shape;28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
        <p:nvSpPr>
          <p:cNvPr id="285" name="Google Shape;285;p9"/>
          <p:cNvSpPr txBox="1"/>
          <p:nvPr/>
        </p:nvSpPr>
        <p:spPr>
          <a:xfrm>
            <a:off x="1630680" y="1935480"/>
            <a:ext cx="8387080" cy="3416320"/>
          </a:xfrm>
          <a:prstGeom prst="rect">
            <a:avLst/>
          </a:prstGeom>
          <a:noFill/>
          <a:ln>
            <a:noFill/>
          </a:ln>
        </p:spPr>
        <p:txBody>
          <a:bodyPr spcFirstLastPara="1" wrap="square" lIns="91425" tIns="45700" rIns="91425" bIns="45700" anchor="t" anchorCtr="0">
            <a:spAutoFit/>
          </a:bodyPr>
          <a:lstStyle/>
          <a:p>
            <a:pPr marL="457200" marR="0" lvl="0" indent="0" algn="l" rtl="0">
              <a:spcBef>
                <a:spcPts val="0"/>
              </a:spcBef>
              <a:spcAft>
                <a:spcPts val="0"/>
              </a:spcAft>
              <a:buNone/>
            </a:pPr>
            <a:r>
              <a:rPr lang="en-US" sz="1800" b="0" i="0" u="none" strike="noStrike" cap="none">
                <a:solidFill>
                  <a:srgbClr val="000000"/>
                </a:solidFill>
                <a:latin typeface="Arial"/>
                <a:ea typeface="Arial"/>
                <a:cs typeface="Arial"/>
                <a:sym typeface="Arial"/>
              </a:rPr>
              <a:t>The product will implement robust security using the built-in Django security settings and proper practices. Specifically, the product will have the following security settings:</a:t>
            </a:r>
            <a:endParaRPr/>
          </a:p>
          <a:p>
            <a:pPr marL="45720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a:p>
            <a:pPr marL="805180" marR="0" lvl="0" indent="-114300" algn="l" rtl="0">
              <a:spcBef>
                <a:spcPts val="0"/>
              </a:spcBef>
              <a:spcAft>
                <a:spcPts val="0"/>
              </a:spcAft>
              <a:buClr>
                <a:srgbClr val="000000"/>
              </a:buClr>
              <a:buSzPts val="1800"/>
              <a:buFont typeface="Arial"/>
              <a:buChar char="•"/>
            </a:pPr>
            <a:r>
              <a:rPr lang="en-US" sz="1800" b="0" i="0" u="none" strike="noStrike" cap="none">
                <a:solidFill>
                  <a:srgbClr val="000000"/>
                </a:solidFill>
                <a:latin typeface="Arial"/>
                <a:ea typeface="Arial"/>
                <a:cs typeface="Arial"/>
                <a:sym typeface="Arial"/>
              </a:rPr>
              <a:t>CORS cross-domain protections specified in the backend, allowing only the front-end to interact with the backend (and excluding all other domains)</a:t>
            </a:r>
            <a:endParaRPr/>
          </a:p>
          <a:p>
            <a:pPr marL="805180" marR="0" lvl="0" indent="0" algn="l" rtl="0">
              <a:spcBef>
                <a:spcPts val="0"/>
              </a:spcBef>
              <a:spcAft>
                <a:spcPts val="0"/>
              </a:spcAft>
              <a:buClr>
                <a:schemeClr val="dk1"/>
              </a:buClr>
              <a:buSzPts val="1800"/>
              <a:buFont typeface="Arial"/>
              <a:buNone/>
            </a:pPr>
            <a:endParaRPr sz="1800" b="0" i="0" u="none" strike="noStrike" cap="none">
              <a:solidFill>
                <a:srgbClr val="000000"/>
              </a:solidFill>
              <a:latin typeface="Noto Sans Symbols"/>
              <a:ea typeface="Noto Sans Symbols"/>
              <a:cs typeface="Noto Sans Symbols"/>
              <a:sym typeface="Noto Sans Symbols"/>
            </a:endParaRPr>
          </a:p>
          <a:p>
            <a:pPr marL="805180" marR="0" lvl="0" indent="-114300" algn="l" rtl="0">
              <a:spcBef>
                <a:spcPts val="0"/>
              </a:spcBef>
              <a:spcAft>
                <a:spcPts val="0"/>
              </a:spcAft>
              <a:buClr>
                <a:srgbClr val="000000"/>
              </a:buClr>
              <a:buSzPts val="1800"/>
              <a:buFont typeface="Arial"/>
              <a:buChar char="•"/>
            </a:pPr>
            <a:r>
              <a:rPr lang="en-US" sz="1800" b="0" i="0" u="none" strike="noStrike" cap="none">
                <a:solidFill>
                  <a:srgbClr val="000000"/>
                </a:solidFill>
                <a:latin typeface="Arial"/>
                <a:ea typeface="Arial"/>
                <a:cs typeface="Arial"/>
                <a:sym typeface="Arial"/>
              </a:rPr>
              <a:t>API keys and other data stored in configuration files and loaded at runtime for each developer or deployment. These will not be committed to the repo by including these in the .gitignore file.</a:t>
            </a:r>
            <a:endParaRPr sz="1800" b="0" i="0" u="none" strike="noStrike" cap="none">
              <a:solidFill>
                <a:srgbClr val="000000"/>
              </a:solidFill>
              <a:latin typeface="Noto Sans Symbols"/>
              <a:ea typeface="Noto Sans Symbols"/>
              <a:cs typeface="Noto Sans Symbols"/>
              <a:sym typeface="Noto Sans Symbols"/>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10"/>
          <p:cNvSpPr txBox="1">
            <a:spLocks noGrp="1"/>
          </p:cNvSpPr>
          <p:nvPr>
            <p:ph type="body" idx="1"/>
          </p:nvPr>
        </p:nvSpPr>
        <p:spPr>
          <a:xfrm>
            <a:off x="1540640" y="1366360"/>
            <a:ext cx="6801018" cy="365125"/>
          </a:xfrm>
          <a:prstGeom prst="rect">
            <a:avLst/>
          </a:prstGeom>
          <a:noFill/>
          <a:ln>
            <a:noFill/>
          </a:ln>
        </p:spPr>
        <p:txBody>
          <a:bodyPr spcFirstLastPara="1" wrap="square" lIns="91425" tIns="45700" rIns="91425" bIns="45700" anchor="t" anchorCtr="0">
            <a:noAutofit/>
          </a:bodyPr>
          <a:lstStyle/>
          <a:p>
            <a:pPr marL="0" lvl="0" indent="0" algn="l" rtl="0">
              <a:lnSpc>
                <a:spcPct val="122222"/>
              </a:lnSpc>
              <a:spcBef>
                <a:spcPts val="0"/>
              </a:spcBef>
              <a:spcAft>
                <a:spcPts val="0"/>
              </a:spcAft>
              <a:buClr>
                <a:srgbClr val="AE4627"/>
              </a:buClr>
              <a:buSzPts val="1800"/>
              <a:buNone/>
            </a:pPr>
            <a:r>
              <a:rPr lang="en-US"/>
              <a:t>Algorithms</a:t>
            </a:r>
            <a:endParaRPr/>
          </a:p>
          <a:p>
            <a:pPr marL="342900" lvl="0" indent="-228600" algn="l" rtl="0">
              <a:lnSpc>
                <a:spcPct val="122222"/>
              </a:lnSpc>
              <a:spcBef>
                <a:spcPts val="1000"/>
              </a:spcBef>
              <a:spcAft>
                <a:spcPts val="0"/>
              </a:spcAft>
              <a:buClr>
                <a:srgbClr val="AE4627"/>
              </a:buClr>
              <a:buSzPts val="1800"/>
              <a:buNone/>
            </a:pPr>
            <a:endParaRPr/>
          </a:p>
          <a:p>
            <a:pPr marL="342900" lvl="0" indent="-228600" algn="l" rtl="0">
              <a:lnSpc>
                <a:spcPct val="122222"/>
              </a:lnSpc>
              <a:spcBef>
                <a:spcPts val="1000"/>
              </a:spcBef>
              <a:spcAft>
                <a:spcPts val="0"/>
              </a:spcAft>
              <a:buClr>
                <a:srgbClr val="AE4627"/>
              </a:buClr>
              <a:buSzPts val="1800"/>
              <a:buNone/>
            </a:pPr>
            <a:endParaRPr/>
          </a:p>
        </p:txBody>
      </p:sp>
      <p:sp>
        <p:nvSpPr>
          <p:cNvPr id="292" name="Google Shape;292;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
        <p:nvSpPr>
          <p:cNvPr id="293" name="Google Shape;293;p10"/>
          <p:cNvSpPr txBox="1"/>
          <p:nvPr/>
        </p:nvSpPr>
        <p:spPr>
          <a:xfrm>
            <a:off x="1630680" y="1935480"/>
            <a:ext cx="8387080" cy="1477328"/>
          </a:xfrm>
          <a:prstGeom prst="rect">
            <a:avLst/>
          </a:prstGeom>
          <a:noFill/>
          <a:ln>
            <a:noFill/>
          </a:ln>
        </p:spPr>
        <p:txBody>
          <a:bodyPr spcFirstLastPara="1" wrap="square" lIns="91425" tIns="45700" rIns="91425" bIns="45700" anchor="t" anchorCtr="0">
            <a:spAutoFit/>
          </a:bodyPr>
          <a:lstStyle/>
          <a:p>
            <a:pPr marL="457200" marR="0" lvl="0" indent="0" algn="l" rtl="0">
              <a:spcBef>
                <a:spcPts val="0"/>
              </a:spcBef>
              <a:spcAft>
                <a:spcPts val="0"/>
              </a:spcAft>
              <a:buNone/>
            </a:pPr>
            <a:r>
              <a:rPr lang="en-US" sz="1800" b="0" i="0" u="none" strike="noStrike">
                <a:solidFill>
                  <a:srgbClr val="000000"/>
                </a:solidFill>
                <a:latin typeface="Arial"/>
                <a:ea typeface="Arial"/>
                <a:cs typeface="Arial"/>
                <a:sym typeface="Arial"/>
              </a:rPr>
              <a:t>The key algorithm in our implementation is the Facebook Prophet ML algorithm for forecasting time series data: </a:t>
            </a:r>
            <a:r>
              <a:rPr lang="en-US" sz="1800" b="0" i="0" u="sng" strike="noStrike">
                <a:solidFill>
                  <a:srgbClr val="0000FF"/>
                </a:solidFill>
                <a:latin typeface="Arial"/>
                <a:ea typeface="Arial"/>
                <a:cs typeface="Arial"/>
                <a:sym typeface="Arial"/>
                <a:hlinkClick r:id="rId3">
                  <a:extLst>
                    <a:ext uri="{A12FA001-AC4F-418D-AE19-62706E023703}">
                      <ahyp:hlinkClr xmlns:ahyp="http://schemas.microsoft.com/office/drawing/2018/hyperlinkcolor" val="tx"/>
                    </a:ext>
                  </a:extLst>
                </a:hlinkClick>
              </a:rPr>
              <a:t>Prophet | Forecasting at scale. (facebook.github.io)</a:t>
            </a:r>
            <a:r>
              <a:rPr lang="en-US" sz="1800" b="0" i="0" u="none" strike="noStrike">
                <a:solidFill>
                  <a:srgbClr val="000000"/>
                </a:solidFill>
                <a:latin typeface="Arial"/>
                <a:ea typeface="Arial"/>
                <a:cs typeface="Arial"/>
                <a:sym typeface="Arial"/>
              </a:rPr>
              <a:t>. This will be implemented on the backend, along with all necessary data pre-processing algorithms needed to interact with the prophet forecasting algorithm.</a:t>
            </a:r>
            <a:endParaRPr sz="1800">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
          <p:cNvSpPr txBox="1">
            <a:spLocks noGrp="1"/>
          </p:cNvSpPr>
          <p:nvPr>
            <p:ph type="title"/>
          </p:nvPr>
        </p:nvSpPr>
        <p:spPr>
          <a:xfrm>
            <a:off x="838200" y="707029"/>
            <a:ext cx="10515600" cy="64008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100000"/>
              <a:buFont typeface="Arial"/>
              <a:buNone/>
            </a:pPr>
            <a:r>
              <a:rPr lang="en-US" dirty="0"/>
              <a:t>Our Team</a:t>
            </a:r>
            <a:endParaRPr dirty="0"/>
          </a:p>
        </p:txBody>
      </p:sp>
      <p:sp>
        <p:nvSpPr>
          <p:cNvPr id="201" name="Google Shape;201;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
        <p:nvSpPr>
          <p:cNvPr id="17" name="Google Shape;220;p3">
            <a:extLst>
              <a:ext uri="{FF2B5EF4-FFF2-40B4-BE49-F238E27FC236}">
                <a16:creationId xmlns:a16="http://schemas.microsoft.com/office/drawing/2014/main" id="{3BE88C5A-F4FB-9B13-AD14-AD64C14BDE9A}"/>
              </a:ext>
            </a:extLst>
          </p:cNvPr>
          <p:cNvSpPr txBox="1">
            <a:spLocks/>
          </p:cNvSpPr>
          <p:nvPr/>
        </p:nvSpPr>
        <p:spPr>
          <a:xfrm>
            <a:off x="624599" y="1774187"/>
            <a:ext cx="5135270" cy="1996701"/>
          </a:xfrm>
          <a:prstGeom prst="rect">
            <a:avLst/>
          </a:prstGeom>
          <a:noFill/>
          <a:ln>
            <a:noFill/>
          </a:ln>
        </p:spPr>
        <p:txBody>
          <a:bodyPr spcFirstLastPara="1" wrap="square" lIns="91425" tIns="45700" rIns="91425" bIns="45700" anchor="t"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742950" lvl="1" indent="-285750">
              <a:lnSpc>
                <a:spcPct val="200000"/>
              </a:lnSpc>
              <a:buSzPts val="1100"/>
              <a:buFont typeface="Arial"/>
              <a:buChar char="•"/>
            </a:pPr>
            <a:r>
              <a:rPr lang="en-US" sz="1600" dirty="0"/>
              <a:t>Jing Tian</a:t>
            </a:r>
          </a:p>
          <a:p>
            <a:pPr marL="742950" lvl="1" indent="-285750">
              <a:lnSpc>
                <a:spcPct val="200000"/>
              </a:lnSpc>
              <a:buSzPts val="1100"/>
              <a:buFont typeface="Arial"/>
              <a:buChar char="•"/>
            </a:pPr>
            <a:r>
              <a:rPr lang="en-US" sz="1600" dirty="0" err="1"/>
              <a:t>Duy</a:t>
            </a:r>
            <a:r>
              <a:rPr lang="en-US" sz="1600" dirty="0"/>
              <a:t> Nguyen</a:t>
            </a:r>
          </a:p>
          <a:p>
            <a:pPr marL="742950" lvl="1" indent="-285750">
              <a:lnSpc>
                <a:spcPct val="200000"/>
              </a:lnSpc>
              <a:buSzPts val="1100"/>
              <a:buFont typeface="Arial"/>
              <a:buChar char="•"/>
            </a:pPr>
            <a:r>
              <a:rPr lang="en-US" sz="1600" dirty="0"/>
              <a:t>Sylvie Xiang</a:t>
            </a:r>
          </a:p>
          <a:p>
            <a:pPr marL="742950" lvl="1" indent="-285750">
              <a:lnSpc>
                <a:spcPct val="200000"/>
              </a:lnSpc>
              <a:buSzPts val="1100"/>
              <a:buFont typeface="Arial"/>
              <a:buChar char="•"/>
            </a:pPr>
            <a:r>
              <a:rPr lang="en-US" sz="1600" dirty="0"/>
              <a:t>Serguei Chervachidze</a:t>
            </a:r>
          </a:p>
        </p:txBody>
      </p:sp>
    </p:spTree>
  </p:cSld>
  <p:clrMapOvr>
    <a:masterClrMapping/>
  </p:clrMapOvr>
  <mc:AlternateContent xmlns:mc="http://schemas.openxmlformats.org/markup-compatibility/2006" xmlns:p14="http://schemas.microsoft.com/office/powerpoint/2010/main">
    <mc:Choice Requires="p14">
      <p:transition spd="slow" p14:dur="2000" advTm="13530"/>
    </mc:Choice>
    <mc:Fallback xmlns="">
      <p:transition spd="slow" advTm="1353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
          <p:cNvSpPr txBox="1">
            <a:spLocks noGrp="1"/>
          </p:cNvSpPr>
          <p:nvPr>
            <p:ph type="title"/>
          </p:nvPr>
        </p:nvSpPr>
        <p:spPr>
          <a:xfrm>
            <a:off x="1463040" y="1828800"/>
            <a:ext cx="9145618" cy="8412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100000"/>
              <a:buFont typeface="Arial"/>
              <a:buNone/>
            </a:pPr>
            <a:r>
              <a:rPr lang="en-US" sz="3200" dirty="0"/>
              <a:t>Iteration 2 update overview</a:t>
            </a:r>
            <a:endParaRPr sz="3200" dirty="0"/>
          </a:p>
        </p:txBody>
      </p:sp>
      <p:sp>
        <p:nvSpPr>
          <p:cNvPr id="220" name="Google Shape;220;p3"/>
          <p:cNvSpPr txBox="1">
            <a:spLocks noGrp="1"/>
          </p:cNvSpPr>
          <p:nvPr>
            <p:ph type="body" idx="1"/>
          </p:nvPr>
        </p:nvSpPr>
        <p:spPr>
          <a:xfrm>
            <a:off x="1463040" y="2799982"/>
            <a:ext cx="5135270" cy="2832721"/>
          </a:xfrm>
          <a:prstGeom prst="rect">
            <a:avLst/>
          </a:prstGeom>
          <a:noFill/>
          <a:ln>
            <a:noFill/>
          </a:ln>
        </p:spPr>
        <p:txBody>
          <a:bodyPr spcFirstLastPara="1" wrap="square" lIns="91425" tIns="45700" rIns="91425" bIns="45700" anchor="t" anchorCtr="0">
            <a:normAutofit/>
          </a:bodyPr>
          <a:lstStyle/>
          <a:p>
            <a:pPr marL="285750" lvl="0" indent="-285750" algn="l" rtl="0">
              <a:lnSpc>
                <a:spcPct val="200000"/>
              </a:lnSpc>
              <a:spcBef>
                <a:spcPts val="0"/>
              </a:spcBef>
              <a:spcAft>
                <a:spcPts val="0"/>
              </a:spcAft>
              <a:buClr>
                <a:schemeClr val="dk1"/>
              </a:buClr>
              <a:buSzPts val="1100"/>
              <a:buFont typeface="Arial"/>
              <a:buChar char="•"/>
            </a:pPr>
            <a:r>
              <a:rPr lang="en-US" sz="1600" b="1" dirty="0"/>
              <a:t>2 Main Areas of Focus:</a:t>
            </a:r>
          </a:p>
          <a:p>
            <a:pPr marL="742950" lvl="1" indent="-285750">
              <a:lnSpc>
                <a:spcPct val="200000"/>
              </a:lnSpc>
              <a:spcBef>
                <a:spcPts val="0"/>
              </a:spcBef>
              <a:buSzPts val="1100"/>
              <a:buFont typeface="Arial"/>
              <a:buChar char="•"/>
            </a:pPr>
            <a:r>
              <a:rPr lang="en-US" sz="1200" dirty="0"/>
              <a:t>Implementing features</a:t>
            </a:r>
          </a:p>
          <a:p>
            <a:pPr marL="742950" lvl="1" indent="-285750">
              <a:lnSpc>
                <a:spcPct val="200000"/>
              </a:lnSpc>
              <a:spcBef>
                <a:spcPts val="0"/>
              </a:spcBef>
              <a:buSzPts val="1100"/>
              <a:buFont typeface="Arial"/>
              <a:buChar char="•"/>
            </a:pPr>
            <a:r>
              <a:rPr lang="en-US" sz="1200" dirty="0"/>
              <a:t>Thorough testing of the entire product and its elements</a:t>
            </a:r>
            <a:endParaRPr sz="1200" dirty="0"/>
          </a:p>
        </p:txBody>
      </p:sp>
      <p:sp>
        <p:nvSpPr>
          <p:cNvPr id="221" name="Google Shape;221;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6"/>
          <p:cNvSpPr txBox="1">
            <a:spLocks noGrp="1"/>
          </p:cNvSpPr>
          <p:nvPr>
            <p:ph type="title"/>
          </p:nvPr>
        </p:nvSpPr>
        <p:spPr>
          <a:xfrm>
            <a:off x="1066800" y="1500288"/>
            <a:ext cx="10058400" cy="56526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Arial"/>
              <a:buNone/>
            </a:pPr>
            <a:r>
              <a:rPr lang="en-US" dirty="0"/>
              <a:t>Focus Area 1: Feature Implementation</a:t>
            </a:r>
            <a:endParaRPr dirty="0"/>
          </a:p>
        </p:txBody>
      </p:sp>
      <p:sp>
        <p:nvSpPr>
          <p:cNvPr id="260" name="Google Shape;260;p6"/>
          <p:cNvSpPr txBox="1">
            <a:spLocks noGrp="1"/>
          </p:cNvSpPr>
          <p:nvPr>
            <p:ph type="body" idx="1"/>
          </p:nvPr>
        </p:nvSpPr>
        <p:spPr>
          <a:xfrm>
            <a:off x="1809582" y="2426756"/>
            <a:ext cx="6801018" cy="3044276"/>
          </a:xfrm>
          <a:prstGeom prst="rect">
            <a:avLst/>
          </a:prstGeom>
          <a:noFill/>
          <a:ln>
            <a:noFill/>
          </a:ln>
        </p:spPr>
        <p:txBody>
          <a:bodyPr spcFirstLastPara="1" wrap="square" lIns="91425" tIns="45700" rIns="91425" bIns="45700" anchor="t" anchorCtr="0">
            <a:noAutofit/>
          </a:bodyPr>
          <a:lstStyle/>
          <a:p>
            <a:pPr marL="342900" lvl="0" indent="-342900" algn="l" rtl="0">
              <a:lnSpc>
                <a:spcPct val="122222"/>
              </a:lnSpc>
              <a:spcBef>
                <a:spcPts val="0"/>
              </a:spcBef>
              <a:spcAft>
                <a:spcPts val="0"/>
              </a:spcAft>
              <a:buClr>
                <a:srgbClr val="AE4627"/>
              </a:buClr>
              <a:buSzPts val="1800"/>
              <a:buFont typeface="Arial"/>
              <a:buChar char="•"/>
            </a:pPr>
            <a:r>
              <a:rPr lang="en-US" dirty="0"/>
              <a:t>Implemented forecasting with Facebook prophet (</a:t>
            </a:r>
            <a:r>
              <a:rPr lang="en-US" dirty="0">
                <a:hlinkClick r:id="rId3"/>
              </a:rPr>
              <a:t>facebook.github.io</a:t>
            </a:r>
            <a:r>
              <a:rPr lang="en-US" dirty="0"/>
              <a:t>)</a:t>
            </a:r>
          </a:p>
          <a:p>
            <a:pPr marL="800100" lvl="1" indent="-342900">
              <a:lnSpc>
                <a:spcPct val="122222"/>
              </a:lnSpc>
              <a:spcBef>
                <a:spcPts val="0"/>
              </a:spcBef>
              <a:buClr>
                <a:srgbClr val="AE4627"/>
              </a:buClr>
              <a:buSzPts val="1800"/>
              <a:buFont typeface="Arial"/>
              <a:buChar char="•"/>
            </a:pPr>
            <a:r>
              <a:rPr lang="en-US" dirty="0"/>
              <a:t>Well suited to the use case</a:t>
            </a:r>
          </a:p>
          <a:p>
            <a:pPr marL="800100" lvl="1" indent="-342900">
              <a:lnSpc>
                <a:spcPct val="122222"/>
              </a:lnSpc>
              <a:spcBef>
                <a:spcPts val="0"/>
              </a:spcBef>
              <a:buClr>
                <a:srgbClr val="AE4627"/>
              </a:buClr>
              <a:buSzPts val="1800"/>
              <a:buFont typeface="Arial"/>
              <a:buChar char="•"/>
            </a:pPr>
            <a:r>
              <a:rPr lang="en-US" dirty="0"/>
              <a:t>However, forecasting stock market is hard</a:t>
            </a:r>
            <a:endParaRPr dirty="0"/>
          </a:p>
          <a:p>
            <a:pPr marL="342900" lvl="0" indent="-342900" algn="l" rtl="0">
              <a:lnSpc>
                <a:spcPct val="122222"/>
              </a:lnSpc>
              <a:spcBef>
                <a:spcPts val="1000"/>
              </a:spcBef>
              <a:spcAft>
                <a:spcPts val="0"/>
              </a:spcAft>
              <a:buClr>
                <a:srgbClr val="AE4627"/>
              </a:buClr>
              <a:buSzPts val="1800"/>
              <a:buFont typeface="Arial"/>
              <a:buChar char="•"/>
            </a:pPr>
            <a:r>
              <a:rPr lang="en-US" dirty="0"/>
              <a:t>Implemented saving favorites on site</a:t>
            </a:r>
          </a:p>
          <a:p>
            <a:pPr marL="800100" lvl="1" indent="-342900">
              <a:buFont typeface="Arial"/>
              <a:buChar char="•"/>
            </a:pPr>
            <a:r>
              <a:rPr lang="en-US" dirty="0"/>
              <a:t>Allows for saving favorite stocks</a:t>
            </a:r>
          </a:p>
          <a:p>
            <a:pPr marL="800100" lvl="1" indent="-342900">
              <a:buFont typeface="Arial"/>
              <a:buChar char="•"/>
            </a:pPr>
            <a:r>
              <a:rPr lang="en-US" dirty="0"/>
              <a:t>Enhances end user experience</a:t>
            </a:r>
          </a:p>
          <a:p>
            <a:pPr marL="342900" indent="-342900">
              <a:buFont typeface="Arial"/>
              <a:buChar char="•"/>
            </a:pPr>
            <a:r>
              <a:rPr lang="en-US" dirty="0"/>
              <a:t>Secure storage of </a:t>
            </a:r>
            <a:r>
              <a:rPr lang="en-US"/>
              <a:t>API keys</a:t>
            </a:r>
            <a:endParaRPr lang="en-US" dirty="0"/>
          </a:p>
          <a:p>
            <a:pPr marL="342900" lvl="0" indent="-342900" algn="l" rtl="0">
              <a:lnSpc>
                <a:spcPct val="122222"/>
              </a:lnSpc>
              <a:spcBef>
                <a:spcPts val="1000"/>
              </a:spcBef>
              <a:spcAft>
                <a:spcPts val="0"/>
              </a:spcAft>
              <a:buClr>
                <a:srgbClr val="AE4627"/>
              </a:buClr>
              <a:buSzPts val="1800"/>
              <a:buFont typeface="Arial"/>
              <a:buChar char="•"/>
            </a:pPr>
            <a:endParaRPr lang="en-US" dirty="0"/>
          </a:p>
          <a:p>
            <a:pPr marL="800100" lvl="1" indent="-342900">
              <a:lnSpc>
                <a:spcPct val="122222"/>
              </a:lnSpc>
              <a:spcBef>
                <a:spcPts val="1000"/>
              </a:spcBef>
              <a:buClr>
                <a:srgbClr val="AE4627"/>
              </a:buClr>
              <a:buSzPts val="1800"/>
              <a:buFont typeface="Arial"/>
              <a:buChar char="•"/>
            </a:pPr>
            <a:endParaRPr dirty="0"/>
          </a:p>
          <a:p>
            <a:pPr marL="342900" lvl="0" indent="-228600" algn="l" rtl="0">
              <a:lnSpc>
                <a:spcPct val="122222"/>
              </a:lnSpc>
              <a:spcBef>
                <a:spcPts val="1000"/>
              </a:spcBef>
              <a:spcAft>
                <a:spcPts val="0"/>
              </a:spcAft>
              <a:buClr>
                <a:srgbClr val="AE4627"/>
              </a:buClr>
              <a:buSzPts val="1800"/>
              <a:buNone/>
            </a:pPr>
            <a:endParaRPr dirty="0"/>
          </a:p>
          <a:p>
            <a:pPr marL="342900" lvl="0" indent="-228600" algn="l" rtl="0">
              <a:lnSpc>
                <a:spcPct val="122222"/>
              </a:lnSpc>
              <a:spcBef>
                <a:spcPts val="1000"/>
              </a:spcBef>
              <a:spcAft>
                <a:spcPts val="0"/>
              </a:spcAft>
              <a:buClr>
                <a:srgbClr val="AE4627"/>
              </a:buClr>
              <a:buSzPts val="1800"/>
              <a:buNone/>
            </a:pPr>
            <a:endParaRPr dirty="0"/>
          </a:p>
        </p:txBody>
      </p:sp>
      <p:sp>
        <p:nvSpPr>
          <p:cNvPr id="261" name="Google Shape;261;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6"/>
          <p:cNvSpPr txBox="1">
            <a:spLocks noGrp="1"/>
          </p:cNvSpPr>
          <p:nvPr>
            <p:ph type="title"/>
          </p:nvPr>
        </p:nvSpPr>
        <p:spPr>
          <a:xfrm>
            <a:off x="1066800" y="1500288"/>
            <a:ext cx="10058400" cy="56526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Arial"/>
              <a:buNone/>
            </a:pPr>
            <a:r>
              <a:rPr lang="en-US" dirty="0"/>
              <a:t>Focus Area 2: Testing</a:t>
            </a:r>
            <a:endParaRPr dirty="0"/>
          </a:p>
        </p:txBody>
      </p:sp>
      <p:sp>
        <p:nvSpPr>
          <p:cNvPr id="260" name="Google Shape;260;p6"/>
          <p:cNvSpPr txBox="1">
            <a:spLocks noGrp="1"/>
          </p:cNvSpPr>
          <p:nvPr>
            <p:ph type="body" idx="1"/>
          </p:nvPr>
        </p:nvSpPr>
        <p:spPr>
          <a:xfrm>
            <a:off x="1809581" y="2426756"/>
            <a:ext cx="8523947" cy="3044276"/>
          </a:xfrm>
          <a:prstGeom prst="rect">
            <a:avLst/>
          </a:prstGeom>
          <a:noFill/>
          <a:ln>
            <a:noFill/>
          </a:ln>
        </p:spPr>
        <p:txBody>
          <a:bodyPr spcFirstLastPara="1" wrap="square" lIns="91425" tIns="45700" rIns="91425" bIns="45700" anchor="t" anchorCtr="0">
            <a:noAutofit/>
          </a:bodyPr>
          <a:lstStyle/>
          <a:p>
            <a:pPr marL="342900" lvl="0" indent="-342900" algn="l" rtl="0">
              <a:lnSpc>
                <a:spcPct val="122222"/>
              </a:lnSpc>
              <a:spcBef>
                <a:spcPts val="0"/>
              </a:spcBef>
              <a:spcAft>
                <a:spcPts val="0"/>
              </a:spcAft>
              <a:buClr>
                <a:srgbClr val="AE4627"/>
              </a:buClr>
              <a:buSzPts val="1800"/>
              <a:buFont typeface="Arial"/>
              <a:buChar char="•"/>
            </a:pPr>
            <a:r>
              <a:rPr lang="en-US" dirty="0"/>
              <a:t>Implemented thorough unit testing of the forecasting back end </a:t>
            </a:r>
          </a:p>
          <a:p>
            <a:pPr marL="800100" lvl="1" indent="-342900">
              <a:lnSpc>
                <a:spcPct val="122222"/>
              </a:lnSpc>
              <a:spcBef>
                <a:spcPts val="0"/>
              </a:spcBef>
              <a:buClr>
                <a:srgbClr val="AE4627"/>
              </a:buClr>
              <a:buSzPts val="1800"/>
              <a:buFont typeface="Arial"/>
              <a:buChar char="•"/>
            </a:pPr>
            <a:r>
              <a:rPr lang="en-US" dirty="0"/>
              <a:t>Facebook prophet and wrapping classes</a:t>
            </a:r>
          </a:p>
          <a:p>
            <a:pPr marL="342900" lvl="0" indent="-342900" algn="l" rtl="0">
              <a:lnSpc>
                <a:spcPct val="122222"/>
              </a:lnSpc>
              <a:spcBef>
                <a:spcPts val="1000"/>
              </a:spcBef>
              <a:spcAft>
                <a:spcPts val="0"/>
              </a:spcAft>
              <a:buClr>
                <a:srgbClr val="AE4627"/>
              </a:buClr>
              <a:buSzPts val="1800"/>
              <a:buFont typeface="Arial"/>
              <a:buChar char="•"/>
            </a:pPr>
            <a:r>
              <a:rPr lang="en-US" dirty="0"/>
              <a:t>Additional unit tests in Django views</a:t>
            </a:r>
          </a:p>
          <a:p>
            <a:pPr marL="800100" lvl="1" indent="-342900">
              <a:lnSpc>
                <a:spcPct val="122222"/>
              </a:lnSpc>
              <a:spcBef>
                <a:spcPts val="1000"/>
              </a:spcBef>
              <a:buClr>
                <a:srgbClr val="AE4627"/>
              </a:buClr>
              <a:buSzPts val="1800"/>
              <a:buFont typeface="Arial"/>
              <a:buChar char="•"/>
            </a:pPr>
            <a:r>
              <a:rPr lang="en-US" dirty="0"/>
              <a:t>Ensuring functionality works well</a:t>
            </a:r>
          </a:p>
          <a:p>
            <a:pPr marL="342900" lvl="0" indent="-342900" algn="l" rtl="0">
              <a:lnSpc>
                <a:spcPct val="122222"/>
              </a:lnSpc>
              <a:spcBef>
                <a:spcPts val="1000"/>
              </a:spcBef>
              <a:spcAft>
                <a:spcPts val="0"/>
              </a:spcAft>
              <a:buClr>
                <a:srgbClr val="AE4627"/>
              </a:buClr>
              <a:buSzPts val="1800"/>
              <a:buFont typeface="Arial"/>
              <a:buChar char="•"/>
            </a:pPr>
            <a:r>
              <a:rPr lang="en-US" dirty="0"/>
              <a:t>Unit tests in JS on the front end</a:t>
            </a:r>
          </a:p>
          <a:p>
            <a:pPr marL="800100" lvl="1" indent="-342900">
              <a:lnSpc>
                <a:spcPct val="122222"/>
              </a:lnSpc>
              <a:spcBef>
                <a:spcPts val="1000"/>
              </a:spcBef>
              <a:buClr>
                <a:srgbClr val="AE4627"/>
              </a:buClr>
              <a:buSzPts val="1800"/>
              <a:buFont typeface="Arial"/>
              <a:buChar char="•"/>
            </a:pPr>
            <a:r>
              <a:rPr lang="en-US" dirty="0"/>
              <a:t>Tests for the Card class</a:t>
            </a:r>
          </a:p>
          <a:p>
            <a:pPr marL="342900" lvl="0" indent="-342900" algn="l" rtl="0">
              <a:lnSpc>
                <a:spcPct val="122222"/>
              </a:lnSpc>
              <a:spcBef>
                <a:spcPts val="1000"/>
              </a:spcBef>
              <a:spcAft>
                <a:spcPts val="0"/>
              </a:spcAft>
              <a:buClr>
                <a:srgbClr val="AE4627"/>
              </a:buClr>
              <a:buSzPts val="1800"/>
              <a:buFont typeface="Arial"/>
              <a:buChar char="•"/>
            </a:pPr>
            <a:r>
              <a:rPr lang="en-US" dirty="0"/>
              <a:t>Continued end-to-end testing of the product in Selenium</a:t>
            </a:r>
          </a:p>
          <a:p>
            <a:pPr marL="0" lvl="0" indent="0" algn="l" rtl="0">
              <a:lnSpc>
                <a:spcPct val="122222"/>
              </a:lnSpc>
              <a:spcBef>
                <a:spcPts val="1000"/>
              </a:spcBef>
              <a:spcAft>
                <a:spcPts val="0"/>
              </a:spcAft>
              <a:buClr>
                <a:srgbClr val="AE4627"/>
              </a:buClr>
              <a:buSzPts val="1800"/>
            </a:pPr>
            <a:endParaRPr lang="en-US" dirty="0"/>
          </a:p>
          <a:p>
            <a:pPr marL="800100" lvl="1" indent="-342900">
              <a:lnSpc>
                <a:spcPct val="122222"/>
              </a:lnSpc>
              <a:spcBef>
                <a:spcPts val="1000"/>
              </a:spcBef>
              <a:buClr>
                <a:srgbClr val="AE4627"/>
              </a:buClr>
              <a:buSzPts val="1800"/>
              <a:buFont typeface="Arial"/>
              <a:buChar char="•"/>
            </a:pPr>
            <a:endParaRPr dirty="0"/>
          </a:p>
          <a:p>
            <a:pPr marL="342900" lvl="0" indent="-228600" algn="l" rtl="0">
              <a:lnSpc>
                <a:spcPct val="122222"/>
              </a:lnSpc>
              <a:spcBef>
                <a:spcPts val="1000"/>
              </a:spcBef>
              <a:spcAft>
                <a:spcPts val="0"/>
              </a:spcAft>
              <a:buClr>
                <a:srgbClr val="AE4627"/>
              </a:buClr>
              <a:buSzPts val="1800"/>
              <a:buNone/>
            </a:pPr>
            <a:endParaRPr dirty="0"/>
          </a:p>
          <a:p>
            <a:pPr marL="342900" lvl="0" indent="-228600" algn="l" rtl="0">
              <a:lnSpc>
                <a:spcPct val="122222"/>
              </a:lnSpc>
              <a:spcBef>
                <a:spcPts val="1000"/>
              </a:spcBef>
              <a:spcAft>
                <a:spcPts val="0"/>
              </a:spcAft>
              <a:buClr>
                <a:srgbClr val="AE4627"/>
              </a:buClr>
              <a:buSzPts val="1800"/>
              <a:buNone/>
            </a:pPr>
            <a:endParaRPr dirty="0"/>
          </a:p>
        </p:txBody>
      </p:sp>
      <p:sp>
        <p:nvSpPr>
          <p:cNvPr id="261" name="Google Shape;261;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872903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6"/>
          <p:cNvSpPr txBox="1">
            <a:spLocks noGrp="1"/>
          </p:cNvSpPr>
          <p:nvPr>
            <p:ph type="title"/>
          </p:nvPr>
        </p:nvSpPr>
        <p:spPr>
          <a:xfrm>
            <a:off x="1066800" y="1500288"/>
            <a:ext cx="10058400" cy="56526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Arial"/>
              <a:buNone/>
            </a:pPr>
            <a:r>
              <a:rPr lang="en-US" dirty="0"/>
              <a:t>Next Steps</a:t>
            </a:r>
            <a:endParaRPr dirty="0"/>
          </a:p>
        </p:txBody>
      </p:sp>
      <p:sp>
        <p:nvSpPr>
          <p:cNvPr id="260" name="Google Shape;260;p6"/>
          <p:cNvSpPr txBox="1">
            <a:spLocks noGrp="1"/>
          </p:cNvSpPr>
          <p:nvPr>
            <p:ph type="body" idx="1"/>
          </p:nvPr>
        </p:nvSpPr>
        <p:spPr>
          <a:xfrm>
            <a:off x="1809581" y="2426756"/>
            <a:ext cx="8523947" cy="3044276"/>
          </a:xfrm>
          <a:prstGeom prst="rect">
            <a:avLst/>
          </a:prstGeom>
          <a:noFill/>
          <a:ln>
            <a:noFill/>
          </a:ln>
        </p:spPr>
        <p:txBody>
          <a:bodyPr spcFirstLastPara="1" wrap="square" lIns="91425" tIns="45700" rIns="91425" bIns="45700" anchor="t" anchorCtr="0">
            <a:noAutofit/>
          </a:bodyPr>
          <a:lstStyle/>
          <a:p>
            <a:pPr marL="342900" lvl="0" indent="-342900" algn="l" rtl="0">
              <a:lnSpc>
                <a:spcPct val="122222"/>
              </a:lnSpc>
              <a:spcBef>
                <a:spcPts val="0"/>
              </a:spcBef>
              <a:spcAft>
                <a:spcPts val="0"/>
              </a:spcAft>
              <a:buClr>
                <a:srgbClr val="AE4627"/>
              </a:buClr>
              <a:buSzPts val="1800"/>
              <a:buFont typeface="Arial"/>
              <a:buChar char="•"/>
            </a:pPr>
            <a:r>
              <a:rPr lang="en-US" dirty="0"/>
              <a:t>Continue comprehensive testing</a:t>
            </a:r>
          </a:p>
          <a:p>
            <a:pPr marL="342900" lvl="0" indent="-342900" algn="l" rtl="0">
              <a:lnSpc>
                <a:spcPct val="122222"/>
              </a:lnSpc>
              <a:spcBef>
                <a:spcPts val="0"/>
              </a:spcBef>
              <a:spcAft>
                <a:spcPts val="0"/>
              </a:spcAft>
              <a:buClr>
                <a:srgbClr val="AE4627"/>
              </a:buClr>
              <a:buSzPts val="1800"/>
              <a:buFont typeface="Arial"/>
              <a:buChar char="•"/>
            </a:pPr>
            <a:r>
              <a:rPr lang="en-US" dirty="0"/>
              <a:t>Implement optional features, time permitting</a:t>
            </a:r>
          </a:p>
          <a:p>
            <a:pPr marL="342900" lvl="0" indent="-342900" algn="l" rtl="0">
              <a:lnSpc>
                <a:spcPct val="122222"/>
              </a:lnSpc>
              <a:spcBef>
                <a:spcPts val="0"/>
              </a:spcBef>
              <a:spcAft>
                <a:spcPts val="0"/>
              </a:spcAft>
              <a:buClr>
                <a:srgbClr val="AE4627"/>
              </a:buClr>
              <a:buSzPts val="1800"/>
              <a:buFont typeface="Arial"/>
              <a:buChar char="•"/>
            </a:pPr>
            <a:r>
              <a:rPr lang="en-US" dirty="0"/>
              <a:t>Fix bugs</a:t>
            </a:r>
          </a:p>
          <a:p>
            <a:pPr marL="342900" lvl="0" indent="-342900" algn="l" rtl="0">
              <a:lnSpc>
                <a:spcPct val="122222"/>
              </a:lnSpc>
              <a:spcBef>
                <a:spcPts val="0"/>
              </a:spcBef>
              <a:spcAft>
                <a:spcPts val="0"/>
              </a:spcAft>
              <a:buClr>
                <a:srgbClr val="AE4627"/>
              </a:buClr>
              <a:buSzPts val="1800"/>
              <a:buFont typeface="Arial"/>
              <a:buChar char="•"/>
            </a:pPr>
            <a:r>
              <a:rPr lang="en-US" dirty="0"/>
              <a:t>Finalize the product for release</a:t>
            </a:r>
          </a:p>
          <a:p>
            <a:pPr marL="342900" lvl="0" indent="-342900" algn="l" rtl="0">
              <a:lnSpc>
                <a:spcPct val="122222"/>
              </a:lnSpc>
              <a:spcBef>
                <a:spcPts val="0"/>
              </a:spcBef>
              <a:spcAft>
                <a:spcPts val="0"/>
              </a:spcAft>
              <a:buClr>
                <a:srgbClr val="AE4627"/>
              </a:buClr>
              <a:buSzPts val="1800"/>
              <a:buFont typeface="Arial"/>
              <a:buChar char="•"/>
            </a:pPr>
            <a:r>
              <a:rPr lang="en-US" dirty="0"/>
              <a:t>Finalize and deliver all needed supporting documentation</a:t>
            </a:r>
          </a:p>
          <a:p>
            <a:pPr marL="342900" lvl="0" indent="-342900" algn="l" rtl="0">
              <a:lnSpc>
                <a:spcPct val="122222"/>
              </a:lnSpc>
              <a:spcBef>
                <a:spcPts val="0"/>
              </a:spcBef>
              <a:spcAft>
                <a:spcPts val="0"/>
              </a:spcAft>
              <a:buClr>
                <a:srgbClr val="AE4627"/>
              </a:buClr>
              <a:buSzPts val="1800"/>
              <a:buFont typeface="Arial"/>
              <a:buChar char="•"/>
            </a:pPr>
            <a:r>
              <a:rPr lang="en-US" dirty="0"/>
              <a:t>Prepare a demo</a:t>
            </a:r>
          </a:p>
          <a:p>
            <a:pPr marL="0" lvl="0" indent="0" algn="l" rtl="0">
              <a:lnSpc>
                <a:spcPct val="122222"/>
              </a:lnSpc>
              <a:spcBef>
                <a:spcPts val="1000"/>
              </a:spcBef>
              <a:spcAft>
                <a:spcPts val="0"/>
              </a:spcAft>
              <a:buClr>
                <a:srgbClr val="AE4627"/>
              </a:buClr>
              <a:buSzPts val="1800"/>
            </a:pPr>
            <a:endParaRPr lang="en-US" dirty="0"/>
          </a:p>
          <a:p>
            <a:pPr marL="800100" lvl="1" indent="-342900">
              <a:lnSpc>
                <a:spcPct val="122222"/>
              </a:lnSpc>
              <a:spcBef>
                <a:spcPts val="1000"/>
              </a:spcBef>
              <a:buClr>
                <a:srgbClr val="AE4627"/>
              </a:buClr>
              <a:buSzPts val="1800"/>
              <a:buFont typeface="Arial"/>
              <a:buChar char="•"/>
            </a:pPr>
            <a:endParaRPr dirty="0"/>
          </a:p>
          <a:p>
            <a:pPr marL="342900" lvl="0" indent="-228600" algn="l" rtl="0">
              <a:lnSpc>
                <a:spcPct val="122222"/>
              </a:lnSpc>
              <a:spcBef>
                <a:spcPts val="1000"/>
              </a:spcBef>
              <a:spcAft>
                <a:spcPts val="0"/>
              </a:spcAft>
              <a:buClr>
                <a:srgbClr val="AE4627"/>
              </a:buClr>
              <a:buSzPts val="1800"/>
              <a:buNone/>
            </a:pPr>
            <a:endParaRPr dirty="0"/>
          </a:p>
          <a:p>
            <a:pPr marL="342900" lvl="0" indent="-228600" algn="l" rtl="0">
              <a:lnSpc>
                <a:spcPct val="122222"/>
              </a:lnSpc>
              <a:spcBef>
                <a:spcPts val="1000"/>
              </a:spcBef>
              <a:spcAft>
                <a:spcPts val="0"/>
              </a:spcAft>
              <a:buClr>
                <a:srgbClr val="AE4627"/>
              </a:buClr>
              <a:buSzPts val="1800"/>
              <a:buNone/>
            </a:pPr>
            <a:endParaRPr dirty="0"/>
          </a:p>
        </p:txBody>
      </p:sp>
      <p:sp>
        <p:nvSpPr>
          <p:cNvPr id="261" name="Google Shape;261;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1254355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13"/>
          <p:cNvSpPr txBox="1">
            <a:spLocks noGrp="1"/>
          </p:cNvSpPr>
          <p:nvPr>
            <p:ph type="title"/>
          </p:nvPr>
        </p:nvSpPr>
        <p:spPr>
          <a:xfrm>
            <a:off x="4724400" y="2450592"/>
            <a:ext cx="2743200" cy="64008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Arial"/>
              <a:buNone/>
            </a:pPr>
            <a:r>
              <a:rPr lang="en-US"/>
              <a:t>Thank you</a:t>
            </a:r>
            <a:endParaRPr/>
          </a:p>
        </p:txBody>
      </p:sp>
      <p:sp>
        <p:nvSpPr>
          <p:cNvPr id="317" name="Google Shape;317;p13"/>
          <p:cNvSpPr txBox="1">
            <a:spLocks noGrp="1"/>
          </p:cNvSpPr>
          <p:nvPr>
            <p:ph type="body" idx="1"/>
          </p:nvPr>
        </p:nvSpPr>
        <p:spPr>
          <a:xfrm>
            <a:off x="4724400" y="3566160"/>
            <a:ext cx="2743200" cy="265176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1800"/>
              <a:buNone/>
            </a:pPr>
            <a:r>
              <a:rPr lang="en-US"/>
              <a:t>Group 3</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61" name="Google Shape;261;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
        <p:nvSpPr>
          <p:cNvPr id="9" name="Google Shape;267;p7">
            <a:extLst>
              <a:ext uri="{FF2B5EF4-FFF2-40B4-BE49-F238E27FC236}">
                <a16:creationId xmlns:a16="http://schemas.microsoft.com/office/drawing/2014/main" id="{44A82FBD-B643-CC00-CB1C-531A00882015}"/>
              </a:ext>
            </a:extLst>
          </p:cNvPr>
          <p:cNvSpPr txBox="1">
            <a:spLocks noGrp="1"/>
          </p:cNvSpPr>
          <p:nvPr>
            <p:ph type="body" idx="1"/>
          </p:nvPr>
        </p:nvSpPr>
        <p:spPr>
          <a:xfrm>
            <a:off x="2212278" y="1264823"/>
            <a:ext cx="6801018" cy="624280"/>
          </a:xfrm>
          <a:prstGeom prst="rect">
            <a:avLst/>
          </a:prstGeom>
          <a:noFill/>
          <a:ln>
            <a:noFill/>
          </a:ln>
        </p:spPr>
        <p:txBody>
          <a:bodyPr spcFirstLastPara="1" wrap="square" lIns="91425" tIns="45700" rIns="91425" bIns="45700" anchor="t" anchorCtr="0">
            <a:noAutofit/>
          </a:bodyPr>
          <a:lstStyle/>
          <a:p>
            <a:pPr marL="0" lvl="0" indent="0" algn="ctr" rtl="0">
              <a:lnSpc>
                <a:spcPct val="122222"/>
              </a:lnSpc>
              <a:spcBef>
                <a:spcPts val="0"/>
              </a:spcBef>
              <a:spcAft>
                <a:spcPts val="0"/>
              </a:spcAft>
              <a:buClr>
                <a:srgbClr val="AE4627"/>
              </a:buClr>
              <a:buSzPts val="1800"/>
              <a:buNone/>
            </a:pPr>
            <a:r>
              <a:rPr lang="en-US" sz="2800" dirty="0"/>
              <a:t>Appendix</a:t>
            </a:r>
            <a:endParaRPr sz="2800" dirty="0"/>
          </a:p>
          <a:p>
            <a:pPr marL="342900" lvl="0" indent="-228600" algn="ctr" rtl="0">
              <a:lnSpc>
                <a:spcPct val="122222"/>
              </a:lnSpc>
              <a:spcBef>
                <a:spcPts val="1000"/>
              </a:spcBef>
              <a:spcAft>
                <a:spcPts val="0"/>
              </a:spcAft>
              <a:buClr>
                <a:srgbClr val="AE4627"/>
              </a:buClr>
              <a:buSzPts val="1800"/>
              <a:buNone/>
            </a:pPr>
            <a:endParaRPr sz="2800" dirty="0"/>
          </a:p>
          <a:p>
            <a:pPr marL="342900" lvl="0" indent="-228600" algn="ctr" rtl="0">
              <a:lnSpc>
                <a:spcPct val="122222"/>
              </a:lnSpc>
              <a:spcBef>
                <a:spcPts val="1000"/>
              </a:spcBef>
              <a:spcAft>
                <a:spcPts val="0"/>
              </a:spcAft>
              <a:buClr>
                <a:srgbClr val="AE4627"/>
              </a:buClr>
              <a:buSzPts val="1800"/>
              <a:buNone/>
            </a:pPr>
            <a:endParaRPr sz="2800" dirty="0"/>
          </a:p>
        </p:txBody>
      </p:sp>
    </p:spTree>
    <p:extLst>
      <p:ext uri="{BB962C8B-B14F-4D97-AF65-F5344CB8AC3E}">
        <p14:creationId xmlns:p14="http://schemas.microsoft.com/office/powerpoint/2010/main" val="893482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7"/>
          <p:cNvSpPr txBox="1">
            <a:spLocks noGrp="1"/>
          </p:cNvSpPr>
          <p:nvPr>
            <p:ph type="body" idx="1"/>
          </p:nvPr>
        </p:nvSpPr>
        <p:spPr>
          <a:xfrm>
            <a:off x="1540640" y="1366360"/>
            <a:ext cx="6801018" cy="365125"/>
          </a:xfrm>
          <a:prstGeom prst="rect">
            <a:avLst/>
          </a:prstGeom>
          <a:noFill/>
          <a:ln>
            <a:noFill/>
          </a:ln>
        </p:spPr>
        <p:txBody>
          <a:bodyPr spcFirstLastPara="1" wrap="square" lIns="91425" tIns="45700" rIns="91425" bIns="45700" anchor="t" anchorCtr="0">
            <a:noAutofit/>
          </a:bodyPr>
          <a:lstStyle/>
          <a:p>
            <a:pPr marL="0" lvl="0" indent="0" algn="l" rtl="0">
              <a:lnSpc>
                <a:spcPct val="122222"/>
              </a:lnSpc>
              <a:spcBef>
                <a:spcPts val="0"/>
              </a:spcBef>
              <a:spcAft>
                <a:spcPts val="0"/>
              </a:spcAft>
              <a:buClr>
                <a:srgbClr val="AE4627"/>
              </a:buClr>
              <a:buSzPts val="1800"/>
              <a:buNone/>
            </a:pPr>
            <a:r>
              <a:rPr lang="en-US" dirty="0"/>
              <a:t>Software architecture</a:t>
            </a:r>
            <a:endParaRPr dirty="0"/>
          </a:p>
          <a:p>
            <a:pPr marL="342900" lvl="0" indent="-228600" algn="l" rtl="0">
              <a:lnSpc>
                <a:spcPct val="122222"/>
              </a:lnSpc>
              <a:spcBef>
                <a:spcPts val="1000"/>
              </a:spcBef>
              <a:spcAft>
                <a:spcPts val="0"/>
              </a:spcAft>
              <a:buClr>
                <a:srgbClr val="AE4627"/>
              </a:buClr>
              <a:buSzPts val="1800"/>
              <a:buNone/>
            </a:pPr>
            <a:endParaRPr dirty="0"/>
          </a:p>
          <a:p>
            <a:pPr marL="342900" lvl="0" indent="-228600" algn="l" rtl="0">
              <a:lnSpc>
                <a:spcPct val="122222"/>
              </a:lnSpc>
              <a:spcBef>
                <a:spcPts val="1000"/>
              </a:spcBef>
              <a:spcAft>
                <a:spcPts val="0"/>
              </a:spcAft>
              <a:buClr>
                <a:srgbClr val="AE4627"/>
              </a:buClr>
              <a:buSzPts val="1800"/>
              <a:buNone/>
            </a:pPr>
            <a:endParaRPr dirty="0"/>
          </a:p>
        </p:txBody>
      </p:sp>
      <p:sp>
        <p:nvSpPr>
          <p:cNvPr id="268" name="Google Shape;26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pic>
        <p:nvPicPr>
          <p:cNvPr id="269" name="Google Shape;269;p7"/>
          <p:cNvPicPr preferRelativeResize="0"/>
          <p:nvPr/>
        </p:nvPicPr>
        <p:blipFill rotWithShape="1">
          <a:blip r:embed="rId3">
            <a:alphaModFix/>
          </a:blip>
          <a:srcRect/>
          <a:stretch/>
        </p:blipFill>
        <p:spPr>
          <a:xfrm>
            <a:off x="1450543" y="1835002"/>
            <a:ext cx="6387801" cy="3593138"/>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Custom 84">
      <a:dk1>
        <a:srgbClr val="000000"/>
      </a:dk1>
      <a:lt1>
        <a:srgbClr val="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116</TotalTime>
  <Words>342</Words>
  <Application>Microsoft Office PowerPoint</Application>
  <PresentationFormat>Widescreen</PresentationFormat>
  <Paragraphs>71</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Noto Sans Symbols</vt:lpstr>
      <vt:lpstr>Office Theme</vt:lpstr>
      <vt:lpstr>Group 3   StockPickers</vt:lpstr>
      <vt:lpstr>Our Team</vt:lpstr>
      <vt:lpstr>Iteration 2 update overview</vt:lpstr>
      <vt:lpstr>Focus Area 1: Feature Implementation</vt:lpstr>
      <vt:lpstr>Focus Area 2: Testing</vt:lpstr>
      <vt:lpstr>Next Steps</vt:lpstr>
      <vt:lpstr>Thank you</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3   StockPickers</dc:title>
  <dc:creator>Nguyen, Duy</dc:creator>
  <cp:lastModifiedBy>Serguei Chervachidze</cp:lastModifiedBy>
  <cp:revision>2</cp:revision>
  <dcterms:created xsi:type="dcterms:W3CDTF">2022-05-29T00:22:55Z</dcterms:created>
  <dcterms:modified xsi:type="dcterms:W3CDTF">2022-06-12T19:27:33Z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